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3" r:id="rId18"/>
    <p:sldId id="274" r:id="rId19"/>
    <p:sldId id="272" r:id="rId20"/>
    <p:sldId id="276" r:id="rId21"/>
    <p:sldId id="277" r:id="rId22"/>
    <p:sldId id="269" r:id="rId23"/>
    <p:sldId id="284" r:id="rId24"/>
    <p:sldId id="278" r:id="rId25"/>
    <p:sldId id="279" r:id="rId26"/>
    <p:sldId id="275" r:id="rId27"/>
    <p:sldId id="280" r:id="rId28"/>
    <p:sldId id="281" r:id="rId29"/>
    <p:sldId id="282" r:id="rId30"/>
    <p:sldId id="283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6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med.ncbi.nlm.nih.gov/18275283/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sussex.ac.uk/~inmanh/EHW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what-intelligent-machines-need-to-learn-from-the-neocortex" TargetMode="External"/><Relationship Id="rId2" Type="http://schemas.openxmlformats.org/officeDocument/2006/relationships/hyperlink" Target="https://academic.oup.com/nc/article/2020/1/niaa016/59098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yalsocietypublishing.org/doi/10.1098/rsos.180396" TargetMode="External"/><Relationship Id="rId5" Type="http://schemas.openxmlformats.org/officeDocument/2006/relationships/hyperlink" Target="https://www.ncbi.nlm.nih.gov/pmc/articles/PMC3842154/" TargetMode="External"/><Relationship Id="rId4" Type="http://schemas.openxmlformats.org/officeDocument/2006/relationships/hyperlink" Target="https://ieeexplore.ieee.org/document/788489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GA, general audience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More visual, short demo (5 min), informatics/physics/neuroscience </a:t>
            </a:r>
            <a:r>
              <a:rPr lang="en-US" sz="1800" dirty="0">
                <a:solidFill>
                  <a:srgbClr val="4D5156"/>
                </a:solidFill>
              </a:rPr>
              <a:t>fusion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KISS, 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Background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Q. Facts and bits collection and sifting through, ToDo.txt #107, 10 years/30 min,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 (simplified for clarity, add details to extended version?)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Elements, no, elementals. Again, follow neuroscience #104-106. Two types of CMTNs, magic, plasticity. TRK &amp; “growing” (second, </a:t>
            </a:r>
            <a:r>
              <a:rPr lang="en-US" sz="1800" dirty="0" err="1"/>
              <a:t>etc</a:t>
            </a:r>
            <a:r>
              <a:rPr lang="en-US" sz="1800" dirty="0"/>
              <a:t> levels) diagram, scalability.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can understand it? TED Sebastian Seung, Connectome Project. Analogy 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endParaRPr lang="en-US" sz="1800" dirty="0">
              <a:solidFill>
                <a:srgbClr val="4D5156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Final pitch. Music. Free for all. Know thyself at the end again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©, build from bricks, not sandstone.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technical, CMTN timing UML diagram, IO perf. optimization diagram vs training as high level optimization / future design and completeness boundaries (2-3 years), may already be there – GPU CAD, signal modelling systems, MathWorks, Cellular Automata &amp; Mathematica by Wolfram, Adrian Thompson's Hardware Evolution (FPGA), </a:t>
            </a:r>
            <a:r>
              <a:rPr lang="en-US" sz="1800" dirty="0" err="1">
                <a:solidFill>
                  <a:srgbClr val="4D5156"/>
                </a:solidFill>
              </a:rPr>
              <a:t>Johnjoe</a:t>
            </a:r>
            <a:r>
              <a:rPr lang="en-US" sz="1800" dirty="0">
                <a:solidFill>
                  <a:srgbClr val="4D5156"/>
                </a:solidFill>
              </a:rPr>
              <a:t> McFadden, Jeff Hawkins. Add all references.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surface, approximating food search with min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2982327" y="2456670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2929641" y="223695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2537856" y="2456670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933229" y="2378631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931653" y="2375106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407636" y="1466940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903637" y="2004202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903638" y="169659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878967" y="135363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878967" y="2160114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0961" y="1866780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184589" y="1466940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2509840" y="209318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2680591" y="169659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2655920" y="135363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2485170" y="224909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7914" y="1866780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2954311" y="208104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3865290" y="1485592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4190541" y="2111833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4361292" y="1715245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4336621" y="1372289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4165871" y="2267745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18615" y="1885432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4635012" y="2099697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4610342" y="2255609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4251358" y="1881463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457545" y="895120"/>
            <a:ext cx="598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Spiral                 Stereo          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35" y="1016497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626241" y="4026467"/>
            <a:ext cx="5606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–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Stereo –  duplication, more resources, more effective;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281692" y="2581325"/>
            <a:ext cx="123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</a:t>
            </a:r>
            <a:br>
              <a:rPr lang="en-US" dirty="0"/>
            </a:br>
            <a:r>
              <a:rPr lang="en-US" dirty="0"/>
              <a:t>Freq RFS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5543232" y="26083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9E5BD0A3-6D86-D6EA-0D67-5BAC61024937}"/>
              </a:ext>
            </a:extLst>
          </p:cNvPr>
          <p:cNvSpPr/>
          <p:nvPr/>
        </p:nvSpPr>
        <p:spPr>
          <a:xfrm>
            <a:off x="598363" y="624409"/>
            <a:ext cx="5661761" cy="36179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Optimization / evolution</a:t>
            </a:r>
          </a:p>
        </p:txBody>
      </p:sp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C68A8742-8D30-A952-9448-DB79310A7239}"/>
              </a:ext>
            </a:extLst>
          </p:cNvPr>
          <p:cNvSpPr/>
          <p:nvPr/>
        </p:nvSpPr>
        <p:spPr>
          <a:xfrm>
            <a:off x="5342919" y="1516576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77533A46-78B0-DFEF-9C7D-2A9AD7C02D38}"/>
              </a:ext>
            </a:extLst>
          </p:cNvPr>
          <p:cNvSpPr/>
          <p:nvPr/>
        </p:nvSpPr>
        <p:spPr>
          <a:xfrm>
            <a:off x="5668170" y="2142817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4233CFE4-1C48-D3F3-75CE-8C58488BF6B7}"/>
              </a:ext>
            </a:extLst>
          </p:cNvPr>
          <p:cNvSpPr/>
          <p:nvPr/>
        </p:nvSpPr>
        <p:spPr>
          <a:xfrm>
            <a:off x="5705659" y="1705550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14F76E-6E1A-864B-F4B5-C24906C8404F}"/>
              </a:ext>
            </a:extLst>
          </p:cNvPr>
          <p:cNvSpPr/>
          <p:nvPr/>
        </p:nvSpPr>
        <p:spPr>
          <a:xfrm>
            <a:off x="5680988" y="1362594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012EFC8-EBA0-4677-E213-A429CD0176ED}"/>
              </a:ext>
            </a:extLst>
          </p:cNvPr>
          <p:cNvSpPr/>
          <p:nvPr/>
        </p:nvSpPr>
        <p:spPr>
          <a:xfrm>
            <a:off x="5643500" y="2298729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566829A-7954-8B17-A3DA-B99AE99C45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96244" y="1916416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8E434C40-3958-9A26-5CB0-A2A08D1DF4F8}"/>
              </a:ext>
            </a:extLst>
          </p:cNvPr>
          <p:cNvSpPr/>
          <p:nvPr/>
        </p:nvSpPr>
        <p:spPr>
          <a:xfrm>
            <a:off x="6112641" y="213068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B4C2822-2E6B-07E1-B6DF-7602E790AE4F}"/>
              </a:ext>
            </a:extLst>
          </p:cNvPr>
          <p:cNvSpPr/>
          <p:nvPr/>
        </p:nvSpPr>
        <p:spPr>
          <a:xfrm>
            <a:off x="6087971" y="228659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4D4D7E1-8AD9-0AB0-AF8C-7BE0E24130C6}"/>
              </a:ext>
            </a:extLst>
          </p:cNvPr>
          <p:cNvCxnSpPr>
            <a:cxnSpLocks/>
            <a:endCxn id="5" idx="7"/>
          </p:cNvCxnSpPr>
          <p:nvPr/>
        </p:nvCxnSpPr>
        <p:spPr>
          <a:xfrm rot="5400000">
            <a:off x="5728987" y="1912447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1A243EA-AB5B-9771-7784-8A39A694EDDD}"/>
              </a:ext>
            </a:extLst>
          </p:cNvPr>
          <p:cNvSpPr/>
          <p:nvPr/>
        </p:nvSpPr>
        <p:spPr>
          <a:xfrm>
            <a:off x="5988249" y="1665419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1147053-E3E1-E8E6-8A9F-38776965A21D}"/>
              </a:ext>
            </a:extLst>
          </p:cNvPr>
          <p:cNvSpPr/>
          <p:nvPr/>
        </p:nvSpPr>
        <p:spPr>
          <a:xfrm>
            <a:off x="5963579" y="1362594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6AA96-C3AA-D1E6-50FF-5B61B9AC0392}"/>
              </a:ext>
            </a:extLst>
          </p:cNvPr>
          <p:cNvSpPr txBox="1"/>
          <p:nvPr/>
        </p:nvSpPr>
        <p:spPr>
          <a:xfrm>
            <a:off x="3653385" y="2593654"/>
            <a:ext cx="152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LFS/LFS2</a:t>
            </a:r>
            <a:br>
              <a:rPr lang="en-US" dirty="0"/>
            </a:br>
            <a:r>
              <a:rPr lang="en-US" dirty="0"/>
              <a:t>Freq RFS/RFS2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B45AAE1-F4D2-9F8B-D7E7-0F30ABE5D706}"/>
              </a:ext>
            </a:extLst>
          </p:cNvPr>
          <p:cNvCxnSpPr>
            <a:cxnSpLocks/>
          </p:cNvCxnSpPr>
          <p:nvPr/>
        </p:nvCxnSpPr>
        <p:spPr>
          <a:xfrm rot="5400000">
            <a:off x="5818177" y="193843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4061A240-361B-CFF7-D2CA-0AE67E3292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29525" y="1938185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Elementals.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69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 start/stop)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C45E1-EDA7-2C16-275D-18F5ED544532}"/>
              </a:ext>
            </a:extLst>
          </p:cNvPr>
          <p:cNvSpPr txBox="1"/>
          <p:nvPr/>
        </p:nvSpPr>
        <p:spPr>
          <a:xfrm>
            <a:off x="4014489" y="3068067"/>
            <a:ext cx="273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them GEN too as all generators should be stopped anyway</a:t>
            </a:r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41781" y="3678867"/>
            <a:ext cx="4678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 as “long-long-long delays” are way too costly and we couldn’t stops even if we had it.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832810"/>
            <a:chOff x="508170" y="3378325"/>
            <a:chExt cx="6309798" cy="283281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duplication,</a:t>
              </a:r>
            </a:p>
            <a:p>
              <a:r>
                <a:rPr lang="en-US" dirty="0"/>
                <a:t>phase </a:t>
              </a:r>
              <a:r>
                <a:rPr lang="en-US" dirty="0">
                  <a:solidFill>
                    <a:srgbClr val="FF0000"/>
                  </a:solidFill>
                </a:rPr>
                <a:t>reversed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2AEE05-9826-3288-3E62-D325B67E05DD}"/>
              </a:ext>
            </a:extLst>
          </p:cNvPr>
          <p:cNvSpPr txBox="1"/>
          <p:nvPr/>
        </p:nvSpPr>
        <p:spPr>
          <a:xfrm>
            <a:off x="271868" y="3006205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(TRK)</a:t>
            </a:r>
          </a:p>
        </p:txBody>
      </p: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" y="3612958"/>
            <a:ext cx="11157089" cy="884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CMTN as a slow GEN / long delay;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there’s another use for it, see next slide;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65069" y="699153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  <p:sp>
                    <p:nvSpPr>
                      <p:cNvPr id="8" name="Flowchart: Connector 7">
                        <a:extLst>
                          <a:ext uri="{FF2B5EF4-FFF2-40B4-BE49-F238E27FC236}">
                            <a16:creationId xmlns:a16="http://schemas.microsoft.com/office/drawing/2014/main" id="{8BB8E2C4-61E0-8F9A-FC65-369D86495A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5772" y="1337677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 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53F58290-8539-CA8D-B667-3D4A75054EFE}"/>
                    </a:ext>
                  </a:extLst>
                </p:cNvPr>
                <p:cNvSpPr/>
                <p:nvPr/>
              </p:nvSpPr>
              <p:spPr>
                <a:xfrm>
                  <a:off x="5162666" y="2150609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117163" y="748447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(CMTN)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237942" y="4459479"/>
            <a:ext cx="16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(GENS/INVS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156406" y="4946144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ECB8E4-A00F-D18D-9C08-E5B180A9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98" y="4539428"/>
            <a:ext cx="209433" cy="2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45517" y="5186451"/>
            <a:ext cx="3501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r>
              <a:rPr lang="en-US" dirty="0" err="1"/>
              <a:t>sAHP</a:t>
            </a:r>
            <a:r>
              <a:rPr lang="en-US" dirty="0"/>
              <a:t>, “spike frequency adaptation”</a:t>
            </a:r>
            <a:br>
              <a:rPr lang="en-US" dirty="0"/>
            </a:br>
            <a:r>
              <a:rPr lang="en-US" sz="1800" b="1" dirty="0"/>
              <a:t>Delay &amp; refractory period</a:t>
            </a:r>
            <a:r>
              <a:rPr lang="en-US" sz="1800" dirty="0"/>
              <a:t>, time before can be triggered again.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853202-FB6F-64B8-8A40-2C3595E52BEC}"/>
              </a:ext>
            </a:extLst>
          </p:cNvPr>
          <p:cNvGrpSpPr/>
          <p:nvPr/>
        </p:nvGrpSpPr>
        <p:grpSpPr>
          <a:xfrm>
            <a:off x="239765" y="1222069"/>
            <a:ext cx="3160792" cy="1903055"/>
            <a:chOff x="239765" y="1222069"/>
            <a:chExt cx="3160792" cy="1903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99357D-5FDD-787F-5D7B-9B6F4EDF180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B84B90-2937-F316-1ADF-057C700A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B706FB7-0AA1-C773-D497-D76B14ECC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7D5F2-55B7-B02D-3E0A-220D450ED570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59DC08AC-37D7-BBE5-4E3E-29931980C7BE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3A0D3BF-5DC0-21B6-1ABC-812EAA835669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5D4A9C-0B15-24F2-E306-BB79969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46882" y="81432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(CMNT)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EA9DF-8F9A-CFCE-FA90-9FE08739B3DB}"/>
              </a:ext>
            </a:extLst>
          </p:cNvPr>
          <p:cNvSpPr txBox="1"/>
          <p:nvPr/>
        </p:nvSpPr>
        <p:spPr>
          <a:xfrm>
            <a:off x="80166" y="5514398"/>
            <a:ext cx="3644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Magic? </a:t>
            </a:r>
            <a:r>
              <a:rPr lang="en-US" sz="2800" dirty="0">
                <a:solidFill>
                  <a:srgbClr val="FF0000"/>
                </a:solidFill>
              </a:rPr>
              <a:t>Music!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Again, timing is the key;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3800330" y="888563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either be slow GEN or slow INV depending on plasticity level: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D3938C-08F1-EB4B-B6A6-718C42D99AF6}"/>
              </a:ext>
            </a:extLst>
          </p:cNvPr>
          <p:cNvGrpSpPr/>
          <p:nvPr/>
        </p:nvGrpSpPr>
        <p:grpSpPr>
          <a:xfrm>
            <a:off x="239765" y="2516379"/>
            <a:ext cx="3206153" cy="892652"/>
            <a:chOff x="214656" y="1222069"/>
            <a:chExt cx="3206153" cy="89265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A44249-1DE5-E786-7880-69C621880981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752C62-96AC-7DB3-C88B-ABD04DDED7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1830814"/>
              <a:ext cx="996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544D8613-A044-C83D-2A68-5EDE407F8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FA945CE-DFE8-5DD1-848E-257F73B17167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934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Plus Sign 173">
              <a:extLst>
                <a:ext uri="{FF2B5EF4-FFF2-40B4-BE49-F238E27FC236}">
                  <a16:creationId xmlns:a16="http://schemas.microsoft.com/office/drawing/2014/main" id="{9C34F4FA-AFAD-A293-406B-AE6978D8ACD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lus Sign 174">
              <a:extLst>
                <a:ext uri="{FF2B5EF4-FFF2-40B4-BE49-F238E27FC236}">
                  <a16:creationId xmlns:a16="http://schemas.microsoft.com/office/drawing/2014/main" id="{44B8AA72-1CBE-636D-6467-C8D7D9D2429E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6BE2CB2-22CB-7358-2969-CC50F932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3BFABB1-D36F-D7A0-8F4F-17C798493F3C}"/>
              </a:ext>
            </a:extLst>
          </p:cNvPr>
          <p:cNvGrpSpPr/>
          <p:nvPr/>
        </p:nvGrpSpPr>
        <p:grpSpPr>
          <a:xfrm>
            <a:off x="239765" y="3014511"/>
            <a:ext cx="3160792" cy="1758674"/>
            <a:chOff x="214656" y="356047"/>
            <a:chExt cx="3160792" cy="175867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6826FBA-F857-6E58-B200-B43FEF82C39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36FAE5-3527-91E6-D8EC-A04A6A989042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466660"/>
              <a:ext cx="996962" cy="13641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E68D62F2-289F-0267-58C8-29ACFEA64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CCBE9D-C7CE-9EA5-47D5-D37D34480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315" y="356047"/>
              <a:ext cx="948133" cy="1321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EE1EB33-F8D4-17E9-D948-39BCB55CE59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lus Sign 183">
              <a:extLst>
                <a:ext uri="{FF2B5EF4-FFF2-40B4-BE49-F238E27FC236}">
                  <a16:creationId xmlns:a16="http://schemas.microsoft.com/office/drawing/2014/main" id="{F067C945-B63B-4072-743B-12BBE9AFEE58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FA6B480-A379-6B3B-C938-A1D8EA3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46882" y="3080074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3426844" y="293463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2100" y="253705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3392789" y="254114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5214A-A415-6211-903D-956ACEDC7F8D}"/>
              </a:ext>
            </a:extLst>
          </p:cNvPr>
          <p:cNvSpPr/>
          <p:nvPr/>
        </p:nvSpPr>
        <p:spPr>
          <a:xfrm>
            <a:off x="1125376" y="1720047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E891C-1237-D49E-AC3B-629E327998CC}"/>
              </a:ext>
            </a:extLst>
          </p:cNvPr>
          <p:cNvSpPr/>
          <p:nvPr/>
        </p:nvSpPr>
        <p:spPr>
          <a:xfrm>
            <a:off x="1119191" y="1501825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4A084-88B1-9712-850D-1847A7E9A277}"/>
              </a:ext>
            </a:extLst>
          </p:cNvPr>
          <p:cNvSpPr/>
          <p:nvPr/>
        </p:nvSpPr>
        <p:spPr>
          <a:xfrm>
            <a:off x="1153613" y="3053202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6B1A7-D4D1-35FF-A9F9-7EED90400008}"/>
              </a:ext>
            </a:extLst>
          </p:cNvPr>
          <p:cNvSpPr/>
          <p:nvPr/>
        </p:nvSpPr>
        <p:spPr>
          <a:xfrm>
            <a:off x="1147428" y="283498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C1E09E-D485-EB3E-8B5B-F26B3C077BA5}"/>
              </a:ext>
            </a:extLst>
          </p:cNvPr>
          <p:cNvSpPr/>
          <p:nvPr/>
        </p:nvSpPr>
        <p:spPr>
          <a:xfrm>
            <a:off x="1147805" y="442761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EB5714-ED52-0AE9-AA97-0C64A36AE026}"/>
              </a:ext>
            </a:extLst>
          </p:cNvPr>
          <p:cNvSpPr/>
          <p:nvPr/>
        </p:nvSpPr>
        <p:spPr>
          <a:xfrm>
            <a:off x="1141620" y="420938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EB97-E1EA-9220-4840-8C1C1EC12711}"/>
              </a:ext>
            </a:extLst>
          </p:cNvPr>
          <p:cNvSpPr txBox="1"/>
          <p:nvPr/>
        </p:nvSpPr>
        <p:spPr>
          <a:xfrm>
            <a:off x="4172255" y="1998189"/>
            <a:ext cx="285697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1) </a:t>
            </a:r>
            <a:r>
              <a:rPr lang="en-US" sz="1200" b="1" dirty="0">
                <a:solidFill>
                  <a:srgbClr val="FF0000"/>
                </a:solidFill>
              </a:rPr>
              <a:t>GEN</a:t>
            </a:r>
            <a:r>
              <a:rPr lang="en-US" sz="1200" b="1" dirty="0"/>
              <a:t> when delay ~= refractory period </a:t>
            </a:r>
            <a:r>
              <a:rPr lang="en-US" sz="1200" dirty="0"/>
              <a:t>and #1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as we start generation we ignore #2 for the delay period. Note that GEN must be stopped at some point (‘-’ not shown for simplicity);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EBF12-C713-7E50-C05A-D4AA3721E2E9}"/>
              </a:ext>
            </a:extLst>
          </p:cNvPr>
          <p:cNvSpPr txBox="1"/>
          <p:nvPr/>
        </p:nvSpPr>
        <p:spPr>
          <a:xfrm>
            <a:off x="4172255" y="3488891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2) </a:t>
            </a:r>
            <a:r>
              <a:rPr lang="en-US" sz="1200" b="1" dirty="0">
                <a:solidFill>
                  <a:srgbClr val="FF0000"/>
                </a:solidFill>
              </a:rPr>
              <a:t>INV</a:t>
            </a:r>
            <a:r>
              <a:rPr lang="en-US" sz="1200" b="1" dirty="0"/>
              <a:t> when delay &gt;&gt; refractory period </a:t>
            </a:r>
            <a:r>
              <a:rPr lang="en-US" sz="1200" dirty="0"/>
              <a:t>and</a:t>
            </a:r>
            <a:r>
              <a:rPr lang="en-US" sz="1200" b="1" dirty="0"/>
              <a:t> </a:t>
            </a:r>
            <a:r>
              <a:rPr lang="en-US" sz="1200" dirty="0"/>
              <a:t>#2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we’re restarting generation again and again, ignoring #1 for the delay period;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253A3B-3E8D-EC36-F644-4C37A8BE40FB}"/>
              </a:ext>
            </a:extLst>
          </p:cNvPr>
          <p:cNvGrpSpPr/>
          <p:nvPr/>
        </p:nvGrpSpPr>
        <p:grpSpPr>
          <a:xfrm>
            <a:off x="3346334" y="2834034"/>
            <a:ext cx="775099" cy="244703"/>
            <a:chOff x="4599659" y="1567190"/>
            <a:chExt cx="2194034" cy="69345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07A8F10-8E7E-7FB1-5D78-10A5A7B9F73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998826" y="1976733"/>
              <a:ext cx="79486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8B9F5E-FC0A-2AEF-D010-BD5B9595048E}"/>
                </a:ext>
              </a:extLst>
            </p:cNvPr>
            <p:cNvSpPr/>
            <p:nvPr/>
          </p:nvSpPr>
          <p:spPr>
            <a:xfrm>
              <a:off x="4887079" y="169282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Cell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07F4D94-87EA-62BA-9D33-AF6385DE48B6}"/>
                </a:ext>
              </a:extLst>
            </p:cNvPr>
            <p:cNvSpPr/>
            <p:nvPr/>
          </p:nvSpPr>
          <p:spPr>
            <a:xfrm>
              <a:off x="4795639" y="210754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F85197C9-233D-C2D0-ED12-8EF5819B10D1}"/>
                </a:ext>
              </a:extLst>
            </p:cNvPr>
            <p:cNvSpPr/>
            <p:nvPr/>
          </p:nvSpPr>
          <p:spPr>
            <a:xfrm>
              <a:off x="4802671" y="1935926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747FA1FD-554C-ADFD-0051-E8368D0B0C7F}"/>
                </a:ext>
              </a:extLst>
            </p:cNvPr>
            <p:cNvSpPr/>
            <p:nvPr/>
          </p:nvSpPr>
          <p:spPr>
            <a:xfrm>
              <a:off x="4602462" y="15671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018A0A84-2491-8BD4-9808-A31EE894E311}"/>
                </a:ext>
              </a:extLst>
            </p:cNvPr>
            <p:cNvSpPr/>
            <p:nvPr/>
          </p:nvSpPr>
          <p:spPr>
            <a:xfrm>
              <a:off x="4599659" y="181075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3CEF9313-7E51-8BB5-2B7E-F5D774F6CB32}"/>
                </a:ext>
              </a:extLst>
            </p:cNvPr>
            <p:cNvSpPr/>
            <p:nvPr/>
          </p:nvSpPr>
          <p:spPr>
            <a:xfrm>
              <a:off x="4602462" y="2069888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C637CA9F-7DE4-640E-DC01-64754AB0A931}"/>
                </a:ext>
              </a:extLst>
            </p:cNvPr>
            <p:cNvSpPr/>
            <p:nvPr/>
          </p:nvSpPr>
          <p:spPr>
            <a:xfrm>
              <a:off x="4793559" y="17754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 honest. Be humble. Be bold.</a:t>
            </a:r>
            <a:r>
              <a:rPr lang="en-US" dirty="0"/>
              <a:t>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14346-CA43-3252-630F-2B8E051F352D}"/>
              </a:ext>
            </a:extLst>
          </p:cNvPr>
          <p:cNvSpPr txBox="1"/>
          <p:nvPr/>
        </p:nvSpPr>
        <p:spPr>
          <a:xfrm>
            <a:off x="438238" y="5823506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solidFill>
                  <a:srgbClr val="FF0000"/>
                </a:solidFill>
              </a:rPr>
              <a:t>MLP/RNN</a:t>
            </a:r>
          </a:p>
        </p:txBody>
      </p:sp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Final.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9357D-5FDD-787F-5D7B-9B6F4EDF180B}"/>
              </a:ext>
            </a:extLst>
          </p:cNvPr>
          <p:cNvSpPr/>
          <p:nvPr/>
        </p:nvSpPr>
        <p:spPr>
          <a:xfrm>
            <a:off x="3612928" y="2430302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84B90-2937-F316-1ADF-057C700A884E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1145939" y="2521513"/>
            <a:ext cx="2466989" cy="1520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7D5F2-55B7-B02D-3E0A-220D450ED570}"/>
              </a:ext>
            </a:extLst>
          </p:cNvPr>
          <p:cNvCxnSpPr>
            <a:cxnSpLocks/>
            <a:stCxn id="7" idx="3"/>
            <a:endCxn id="200" idx="2"/>
          </p:cNvCxnSpPr>
          <p:nvPr/>
        </p:nvCxnSpPr>
        <p:spPr>
          <a:xfrm>
            <a:off x="4820839" y="2714209"/>
            <a:ext cx="2343220" cy="14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Sign 12">
            <a:extLst>
              <a:ext uri="{FF2B5EF4-FFF2-40B4-BE49-F238E27FC236}">
                <a16:creationId xmlns:a16="http://schemas.microsoft.com/office/drawing/2014/main" id="{59DC08AC-37D7-BBE5-4E3E-29931980C7BE}"/>
              </a:ext>
            </a:extLst>
          </p:cNvPr>
          <p:cNvSpPr/>
          <p:nvPr/>
        </p:nvSpPr>
        <p:spPr>
          <a:xfrm>
            <a:off x="3454911" y="2419324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244536" y="84427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8237488" y="1028943"/>
            <a:ext cx="35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Tracker</a:t>
            </a:r>
            <a:r>
              <a:rPr lang="en-US" dirty="0"/>
              <a:t>, see slides #13 &amp; 16</a:t>
            </a:r>
          </a:p>
          <a:p>
            <a:r>
              <a:rPr lang="en-US" dirty="0"/>
              <a:t>works the same way, but </a:t>
            </a:r>
            <a:r>
              <a:rPr lang="en-US" b="1" dirty="0"/>
              <a:t>speed </a:t>
            </a:r>
            <a:r>
              <a:rPr lang="en-US" dirty="0"/>
              <a:t>as slow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Phase</a:t>
            </a:r>
            <a:r>
              <a:rPr lang="en-US" dirty="0"/>
              <a:t> can be balanced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dual-part of the </a:t>
            </a:r>
            <a:r>
              <a:rPr lang="en-US" b="1" dirty="0"/>
              <a:t>tracker </a:t>
            </a:r>
            <a:r>
              <a:rPr lang="en-US" dirty="0"/>
              <a:t>is tuned to its own incoming </a:t>
            </a:r>
            <a:r>
              <a:rPr lang="en-US" dirty="0">
                <a:solidFill>
                  <a:srgbClr val="FF0000"/>
                </a:solidFill>
              </a:rPr>
              <a:t>frequency</a:t>
            </a:r>
            <a:r>
              <a:rPr lang="en-US" dirty="0"/>
              <a:t>/tune and generating two pairs of stable output frequencies, one for positive income and another for negative, absence of income.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EA44249-1DE5-E786-7880-69C621880981}"/>
              </a:ext>
            </a:extLst>
          </p:cNvPr>
          <p:cNvSpPr/>
          <p:nvPr/>
        </p:nvSpPr>
        <p:spPr>
          <a:xfrm>
            <a:off x="3645823" y="3765695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1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A752C62-96AC-7DB3-C88B-ABD04DDED718}"/>
              </a:ext>
            </a:extLst>
          </p:cNvPr>
          <p:cNvCxnSpPr>
            <a:cxnSpLocks/>
            <a:stCxn id="192" idx="6"/>
            <a:endCxn id="170" idx="1"/>
          </p:cNvCxnSpPr>
          <p:nvPr/>
        </p:nvCxnSpPr>
        <p:spPr>
          <a:xfrm>
            <a:off x="1145939" y="4042058"/>
            <a:ext cx="2499884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FA945CE-DFE8-5DD1-848E-257F73B17167}"/>
              </a:ext>
            </a:extLst>
          </p:cNvPr>
          <p:cNvCxnSpPr>
            <a:cxnSpLocks/>
            <a:stCxn id="170" idx="3"/>
            <a:endCxn id="193" idx="2"/>
          </p:cNvCxnSpPr>
          <p:nvPr/>
        </p:nvCxnSpPr>
        <p:spPr>
          <a:xfrm flipV="1">
            <a:off x="4853734" y="4042058"/>
            <a:ext cx="2356045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26FBA-F857-6E58-B200-B43FEF82C39B}"/>
              </a:ext>
            </a:extLst>
          </p:cNvPr>
          <p:cNvSpPr/>
          <p:nvPr/>
        </p:nvSpPr>
        <p:spPr>
          <a:xfrm>
            <a:off x="3638037" y="5088766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36FAE5-3527-91E6-D8EC-A04A6A989042}"/>
              </a:ext>
            </a:extLst>
          </p:cNvPr>
          <p:cNvCxnSpPr>
            <a:cxnSpLocks/>
            <a:stCxn id="192" idx="5"/>
          </p:cNvCxnSpPr>
          <p:nvPr/>
        </p:nvCxnSpPr>
        <p:spPr>
          <a:xfrm>
            <a:off x="1132548" y="4075597"/>
            <a:ext cx="2505489" cy="1297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CCBE9D-C7CE-9EA5-47D5-D37D344800B8}"/>
              </a:ext>
            </a:extLst>
          </p:cNvPr>
          <p:cNvCxnSpPr>
            <a:cxnSpLocks/>
            <a:stCxn id="179" idx="3"/>
            <a:endCxn id="200" idx="3"/>
          </p:cNvCxnSpPr>
          <p:nvPr/>
        </p:nvCxnSpPr>
        <p:spPr>
          <a:xfrm flipV="1">
            <a:off x="4845948" y="2762012"/>
            <a:ext cx="2331502" cy="2610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05449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720977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932328" y="343778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6683295" y="425549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893A6EA9-59FF-C988-6EDB-D1920D677B50}"/>
              </a:ext>
            </a:extLst>
          </p:cNvPr>
          <p:cNvSpPr/>
          <p:nvPr/>
        </p:nvSpPr>
        <p:spPr>
          <a:xfrm>
            <a:off x="3490189" y="282763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84A519-46B6-A9B0-D57C-9EEC1BE91F52}"/>
              </a:ext>
            </a:extLst>
          </p:cNvPr>
          <p:cNvCxnSpPr>
            <a:cxnSpLocks/>
            <a:stCxn id="170" idx="3"/>
            <a:endCxn id="7" idx="1"/>
          </p:cNvCxnSpPr>
          <p:nvPr/>
        </p:nvCxnSpPr>
        <p:spPr>
          <a:xfrm flipH="1" flipV="1">
            <a:off x="3612928" y="2714209"/>
            <a:ext cx="1240806" cy="1335393"/>
          </a:xfrm>
          <a:prstGeom prst="bentConnector5">
            <a:avLst>
              <a:gd name="adj1" fmla="val -18424"/>
              <a:gd name="adj2" fmla="val 50000"/>
              <a:gd name="adj3" fmla="val 1184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806D8E4B-A58C-4A91-1146-49C680BC4D81}"/>
              </a:ext>
            </a:extLst>
          </p:cNvPr>
          <p:cNvSpPr/>
          <p:nvPr/>
        </p:nvSpPr>
        <p:spPr>
          <a:xfrm>
            <a:off x="7164059" y="2681040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F68305-BD68-6372-1DDE-98A51F131B9C}"/>
              </a:ext>
            </a:extLst>
          </p:cNvPr>
          <p:cNvSpPr/>
          <p:nvPr/>
        </p:nvSpPr>
        <p:spPr>
          <a:xfrm>
            <a:off x="3638037" y="111643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2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7579EED8-8CA0-7D96-F512-31B995AF1025}"/>
              </a:ext>
            </a:extLst>
          </p:cNvPr>
          <p:cNvCxnSpPr>
            <a:cxnSpLocks/>
            <a:stCxn id="179" idx="3"/>
            <a:endCxn id="204" idx="1"/>
          </p:cNvCxnSpPr>
          <p:nvPr/>
        </p:nvCxnSpPr>
        <p:spPr>
          <a:xfrm flipH="1" flipV="1">
            <a:off x="3638037" y="1400340"/>
            <a:ext cx="1207911" cy="3972333"/>
          </a:xfrm>
          <a:prstGeom prst="bentConnector5">
            <a:avLst>
              <a:gd name="adj1" fmla="val -47801"/>
              <a:gd name="adj2" fmla="val 42050"/>
              <a:gd name="adj3" fmla="val 167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E7CE5F4-F3B6-DD43-3463-189A977491C5}"/>
              </a:ext>
            </a:extLst>
          </p:cNvPr>
          <p:cNvCxnSpPr>
            <a:cxnSpLocks/>
            <a:stCxn id="192" idx="7"/>
          </p:cNvCxnSpPr>
          <p:nvPr/>
        </p:nvCxnSpPr>
        <p:spPr>
          <a:xfrm flipV="1">
            <a:off x="1132548" y="1193194"/>
            <a:ext cx="2488166" cy="2815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Plus Sign 213">
            <a:extLst>
              <a:ext uri="{FF2B5EF4-FFF2-40B4-BE49-F238E27FC236}">
                <a16:creationId xmlns:a16="http://schemas.microsoft.com/office/drawing/2014/main" id="{8E9DD6C8-6D81-0136-2317-6EC985B4D4FA}"/>
              </a:ext>
            </a:extLst>
          </p:cNvPr>
          <p:cNvSpPr/>
          <p:nvPr/>
        </p:nvSpPr>
        <p:spPr>
          <a:xfrm>
            <a:off x="3432914" y="1096437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nus Sign 214">
            <a:extLst>
              <a:ext uri="{FF2B5EF4-FFF2-40B4-BE49-F238E27FC236}">
                <a16:creationId xmlns:a16="http://schemas.microsoft.com/office/drawing/2014/main" id="{B4460FB9-C97F-4724-BFD2-CE68A2B7311A}"/>
              </a:ext>
            </a:extLst>
          </p:cNvPr>
          <p:cNvSpPr/>
          <p:nvPr/>
        </p:nvSpPr>
        <p:spPr>
          <a:xfrm>
            <a:off x="3458768" y="1490604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F1A7EAD-A5F6-3847-56B3-D3D6E17BA8FA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>
            <a:off x="4845948" y="1400340"/>
            <a:ext cx="2377222" cy="2608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6CF0E13-9FF6-E978-A84B-DD20D2EE701C}"/>
              </a:ext>
            </a:extLst>
          </p:cNvPr>
          <p:cNvSpPr txBox="1"/>
          <p:nvPr/>
        </p:nvSpPr>
        <p:spPr>
          <a:xfrm>
            <a:off x="6685431" y="223073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1F47F74-8407-96CC-E57B-434F4C6BCCE7}"/>
              </a:ext>
            </a:extLst>
          </p:cNvPr>
          <p:cNvSpPr/>
          <p:nvPr/>
        </p:nvSpPr>
        <p:spPr>
          <a:xfrm>
            <a:off x="3638037" y="623234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24FDB1A-A434-2DBD-E2B7-5609FDC17141}"/>
              </a:ext>
            </a:extLst>
          </p:cNvPr>
          <p:cNvCxnSpPr>
            <a:cxnSpLocks/>
            <a:stCxn id="192" idx="5"/>
            <a:endCxn id="230" idx="1"/>
          </p:cNvCxnSpPr>
          <p:nvPr/>
        </p:nvCxnSpPr>
        <p:spPr>
          <a:xfrm>
            <a:off x="1132548" y="4075597"/>
            <a:ext cx="2505489" cy="2440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C440C4-3793-F73F-8BFE-EBFA2596776A}"/>
              </a:ext>
            </a:extLst>
          </p:cNvPr>
          <p:cNvCxnSpPr>
            <a:cxnSpLocks/>
            <a:stCxn id="230" idx="3"/>
            <a:endCxn id="200" idx="3"/>
          </p:cNvCxnSpPr>
          <p:nvPr/>
        </p:nvCxnSpPr>
        <p:spPr>
          <a:xfrm flipV="1">
            <a:off x="4845948" y="2762012"/>
            <a:ext cx="2331502" cy="3754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8290976" y="5869919"/>
            <a:ext cx="3901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</a:t>
            </a:r>
          </a:p>
          <a:p>
            <a:r>
              <a:rPr lang="en-US" dirty="0"/>
              <a:t>Get back to slides #12-14 and rethink it.</a:t>
            </a:r>
          </a:p>
        </p:txBody>
      </p:sp>
    </p:spTree>
    <p:extLst>
      <p:ext uri="{BB962C8B-B14F-4D97-AF65-F5344CB8AC3E}">
        <p14:creationId xmlns:p14="http://schemas.microsoft.com/office/powerpoint/2010/main" val="15019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04" grpId="0" animBg="1"/>
      <p:bldP spid="214" grpId="0" animBg="1"/>
      <p:bldP spid="215" grpId="0" animBg="1"/>
      <p:bldP spid="230" grpId="0" animBg="1"/>
      <p:bldP spid="2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Requirements.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235975" y="909147"/>
            <a:ext cx="765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Get back to slides #14 and rethink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6A21-CBFF-C493-0703-97F27637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01" y="906053"/>
            <a:ext cx="3796218" cy="187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92C838-9F21-A5D6-FE30-F0EB488CCE07}"/>
              </a:ext>
            </a:extLst>
          </p:cNvPr>
          <p:cNvSpPr/>
          <p:nvPr/>
        </p:nvSpPr>
        <p:spPr>
          <a:xfrm>
            <a:off x="809487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8E39AD-F416-D513-90A0-D32EB6E3A3E6}"/>
              </a:ext>
            </a:extLst>
          </p:cNvPr>
          <p:cNvSpPr/>
          <p:nvPr/>
        </p:nvSpPr>
        <p:spPr>
          <a:xfrm>
            <a:off x="998001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3F9-EAFF-3AC5-3B26-CA7C13A7D8A0}"/>
              </a:ext>
            </a:extLst>
          </p:cNvPr>
          <p:cNvSpPr/>
          <p:nvPr/>
        </p:nvSpPr>
        <p:spPr>
          <a:xfrm>
            <a:off x="432459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6A982-3D8A-F5E8-3B56-A677E9C273E5}"/>
              </a:ext>
            </a:extLst>
          </p:cNvPr>
          <p:cNvSpPr/>
          <p:nvPr/>
        </p:nvSpPr>
        <p:spPr>
          <a:xfrm>
            <a:off x="620973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FA77A-4979-392B-E697-44658E8B16A8}"/>
              </a:ext>
            </a:extLst>
          </p:cNvPr>
          <p:cNvSpPr/>
          <p:nvPr/>
        </p:nvSpPr>
        <p:spPr>
          <a:xfrm>
            <a:off x="243945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7FACC-01AE-C2F8-40A9-3208D67C3B1A}"/>
              </a:ext>
            </a:extLst>
          </p:cNvPr>
          <p:cNvSpPr/>
          <p:nvPr/>
        </p:nvSpPr>
        <p:spPr>
          <a:xfrm>
            <a:off x="55431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97323F-B491-2926-2639-303D1BD8787D}"/>
              </a:ext>
            </a:extLst>
          </p:cNvPr>
          <p:cNvSpPr/>
          <p:nvPr/>
        </p:nvSpPr>
        <p:spPr>
          <a:xfrm>
            <a:off x="809487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F6F2AC-5E45-A60A-6982-F7F2EAEFF77B}"/>
              </a:ext>
            </a:extLst>
          </p:cNvPr>
          <p:cNvSpPr/>
          <p:nvPr/>
        </p:nvSpPr>
        <p:spPr>
          <a:xfrm>
            <a:off x="998001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C5584-AD78-F4F2-81BF-13EE978556B2}"/>
              </a:ext>
            </a:extLst>
          </p:cNvPr>
          <p:cNvSpPr/>
          <p:nvPr/>
        </p:nvSpPr>
        <p:spPr>
          <a:xfrm>
            <a:off x="432459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BA0F5-39A2-6E2A-D029-4663BD7B6757}"/>
              </a:ext>
            </a:extLst>
          </p:cNvPr>
          <p:cNvSpPr/>
          <p:nvPr/>
        </p:nvSpPr>
        <p:spPr>
          <a:xfrm>
            <a:off x="620973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4F1D5-5E8F-F5DC-B2B8-635EA01D7C74}"/>
              </a:ext>
            </a:extLst>
          </p:cNvPr>
          <p:cNvSpPr/>
          <p:nvPr/>
        </p:nvSpPr>
        <p:spPr>
          <a:xfrm>
            <a:off x="243945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AC9C5-60B9-3037-BC8C-CAB26949792D}"/>
              </a:ext>
            </a:extLst>
          </p:cNvPr>
          <p:cNvSpPr/>
          <p:nvPr/>
        </p:nvSpPr>
        <p:spPr>
          <a:xfrm>
            <a:off x="55431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763F5D-6D44-564A-C305-97A196AAA8A0}"/>
              </a:ext>
            </a:extLst>
          </p:cNvPr>
          <p:cNvSpPr/>
          <p:nvPr/>
        </p:nvSpPr>
        <p:spPr>
          <a:xfrm>
            <a:off x="275771" y="3541486"/>
            <a:ext cx="11558210" cy="2273904"/>
          </a:xfrm>
          <a:custGeom>
            <a:avLst/>
            <a:gdLst>
              <a:gd name="connsiteX0" fmla="*/ 11558210 w 11558210"/>
              <a:gd name="connsiteY0" fmla="*/ 1828800 h 2273904"/>
              <a:gd name="connsiteX1" fmla="*/ 11437258 w 11558210"/>
              <a:gd name="connsiteY1" fmla="*/ 1833638 h 2273904"/>
              <a:gd name="connsiteX2" fmla="*/ 11403391 w 11558210"/>
              <a:gd name="connsiteY2" fmla="*/ 1843314 h 2273904"/>
              <a:gd name="connsiteX3" fmla="*/ 11330819 w 11558210"/>
              <a:gd name="connsiteY3" fmla="*/ 1857828 h 2273904"/>
              <a:gd name="connsiteX4" fmla="*/ 11267924 w 11558210"/>
              <a:gd name="connsiteY4" fmla="*/ 1877181 h 2273904"/>
              <a:gd name="connsiteX5" fmla="*/ 11132458 w 11558210"/>
              <a:gd name="connsiteY5" fmla="*/ 1886857 h 2273904"/>
              <a:gd name="connsiteX6" fmla="*/ 11059886 w 11558210"/>
              <a:gd name="connsiteY6" fmla="*/ 1896533 h 2273904"/>
              <a:gd name="connsiteX7" fmla="*/ 10953448 w 11558210"/>
              <a:gd name="connsiteY7" fmla="*/ 1915885 h 2273904"/>
              <a:gd name="connsiteX8" fmla="*/ 10900229 w 11558210"/>
              <a:gd name="connsiteY8" fmla="*/ 1930400 h 2273904"/>
              <a:gd name="connsiteX9" fmla="*/ 10817981 w 11558210"/>
              <a:gd name="connsiteY9" fmla="*/ 1940076 h 2273904"/>
              <a:gd name="connsiteX10" fmla="*/ 10764762 w 11558210"/>
              <a:gd name="connsiteY10" fmla="*/ 1969104 h 2273904"/>
              <a:gd name="connsiteX11" fmla="*/ 10726058 w 11558210"/>
              <a:gd name="connsiteY11" fmla="*/ 1993295 h 2273904"/>
              <a:gd name="connsiteX12" fmla="*/ 10692191 w 11558210"/>
              <a:gd name="connsiteY12" fmla="*/ 2012647 h 2273904"/>
              <a:gd name="connsiteX13" fmla="*/ 10682515 w 11558210"/>
              <a:gd name="connsiteY13" fmla="*/ 2051352 h 2273904"/>
              <a:gd name="connsiteX14" fmla="*/ 10663162 w 11558210"/>
              <a:gd name="connsiteY14" fmla="*/ 2094895 h 2273904"/>
              <a:gd name="connsiteX15" fmla="*/ 10643810 w 11558210"/>
              <a:gd name="connsiteY15" fmla="*/ 2123924 h 2273904"/>
              <a:gd name="connsiteX16" fmla="*/ 10634134 w 11558210"/>
              <a:gd name="connsiteY16" fmla="*/ 2148114 h 2273904"/>
              <a:gd name="connsiteX17" fmla="*/ 10609943 w 11558210"/>
              <a:gd name="connsiteY17" fmla="*/ 2177143 h 2273904"/>
              <a:gd name="connsiteX18" fmla="*/ 10547048 w 11558210"/>
              <a:gd name="connsiteY18" fmla="*/ 2220685 h 2273904"/>
              <a:gd name="connsiteX19" fmla="*/ 10508343 w 11558210"/>
              <a:gd name="connsiteY19" fmla="*/ 2230362 h 2273904"/>
              <a:gd name="connsiteX20" fmla="*/ 10411581 w 11558210"/>
              <a:gd name="connsiteY20" fmla="*/ 2249714 h 2273904"/>
              <a:gd name="connsiteX21" fmla="*/ 10343848 w 11558210"/>
              <a:gd name="connsiteY21" fmla="*/ 2273904 h 2273904"/>
              <a:gd name="connsiteX22" fmla="*/ 10198705 w 11558210"/>
              <a:gd name="connsiteY22" fmla="*/ 2225524 h 2273904"/>
              <a:gd name="connsiteX23" fmla="*/ 10126134 w 11558210"/>
              <a:gd name="connsiteY23" fmla="*/ 2162628 h 2273904"/>
              <a:gd name="connsiteX24" fmla="*/ 10087429 w 11558210"/>
              <a:gd name="connsiteY24" fmla="*/ 2128762 h 2273904"/>
              <a:gd name="connsiteX25" fmla="*/ 10043886 w 11558210"/>
              <a:gd name="connsiteY25" fmla="*/ 2099733 h 2273904"/>
              <a:gd name="connsiteX26" fmla="*/ 10014858 w 11558210"/>
              <a:gd name="connsiteY26" fmla="*/ 2070704 h 2273904"/>
              <a:gd name="connsiteX27" fmla="*/ 9990667 w 11558210"/>
              <a:gd name="connsiteY27" fmla="*/ 2046514 h 2273904"/>
              <a:gd name="connsiteX28" fmla="*/ 9840686 w 11558210"/>
              <a:gd name="connsiteY28" fmla="*/ 1993295 h 2273904"/>
              <a:gd name="connsiteX29" fmla="*/ 9768115 w 11558210"/>
              <a:gd name="connsiteY29" fmla="*/ 1983619 h 2273904"/>
              <a:gd name="connsiteX30" fmla="*/ 9724572 w 11558210"/>
              <a:gd name="connsiteY30" fmla="*/ 1973943 h 2273904"/>
              <a:gd name="connsiteX31" fmla="*/ 9516534 w 11558210"/>
              <a:gd name="connsiteY31" fmla="*/ 1949752 h 2273904"/>
              <a:gd name="connsiteX32" fmla="*/ 9381067 w 11558210"/>
              <a:gd name="connsiteY32" fmla="*/ 1940076 h 2273904"/>
              <a:gd name="connsiteX33" fmla="*/ 9095619 w 11558210"/>
              <a:gd name="connsiteY33" fmla="*/ 1944914 h 2273904"/>
              <a:gd name="connsiteX34" fmla="*/ 9061753 w 11558210"/>
              <a:gd name="connsiteY34" fmla="*/ 1978781 h 2273904"/>
              <a:gd name="connsiteX35" fmla="*/ 9052077 w 11558210"/>
              <a:gd name="connsiteY35" fmla="*/ 1998133 h 2273904"/>
              <a:gd name="connsiteX36" fmla="*/ 9023048 w 11558210"/>
              <a:gd name="connsiteY36" fmla="*/ 2041676 h 2273904"/>
              <a:gd name="connsiteX37" fmla="*/ 9003696 w 11558210"/>
              <a:gd name="connsiteY37" fmla="*/ 2090057 h 2273904"/>
              <a:gd name="connsiteX38" fmla="*/ 8979505 w 11558210"/>
              <a:gd name="connsiteY38" fmla="*/ 2114247 h 2273904"/>
              <a:gd name="connsiteX39" fmla="*/ 8960153 w 11558210"/>
              <a:gd name="connsiteY39" fmla="*/ 2152952 h 2273904"/>
              <a:gd name="connsiteX40" fmla="*/ 8940800 w 11558210"/>
              <a:gd name="connsiteY40" fmla="*/ 2162628 h 2273904"/>
              <a:gd name="connsiteX41" fmla="*/ 8868229 w 11558210"/>
              <a:gd name="connsiteY41" fmla="*/ 2215847 h 2273904"/>
              <a:gd name="connsiteX42" fmla="*/ 8834362 w 11558210"/>
              <a:gd name="connsiteY42" fmla="*/ 2225524 h 2273904"/>
              <a:gd name="connsiteX43" fmla="*/ 8718248 w 11558210"/>
              <a:gd name="connsiteY43" fmla="*/ 2220685 h 2273904"/>
              <a:gd name="connsiteX44" fmla="*/ 8645677 w 11558210"/>
              <a:gd name="connsiteY44" fmla="*/ 2167466 h 2273904"/>
              <a:gd name="connsiteX45" fmla="*/ 8626324 w 11558210"/>
              <a:gd name="connsiteY45" fmla="*/ 2138438 h 2273904"/>
              <a:gd name="connsiteX46" fmla="*/ 8597296 w 11558210"/>
              <a:gd name="connsiteY46" fmla="*/ 2119085 h 2273904"/>
              <a:gd name="connsiteX47" fmla="*/ 8573105 w 11558210"/>
              <a:gd name="connsiteY47" fmla="*/ 2085219 h 2273904"/>
              <a:gd name="connsiteX48" fmla="*/ 8544077 w 11558210"/>
              <a:gd name="connsiteY48" fmla="*/ 2056190 h 2273904"/>
              <a:gd name="connsiteX49" fmla="*/ 8524724 w 11558210"/>
              <a:gd name="connsiteY49" fmla="*/ 2012647 h 2273904"/>
              <a:gd name="connsiteX50" fmla="*/ 8481181 w 11558210"/>
              <a:gd name="connsiteY50" fmla="*/ 1983619 h 2273904"/>
              <a:gd name="connsiteX51" fmla="*/ 8418286 w 11558210"/>
              <a:gd name="connsiteY51" fmla="*/ 1920724 h 2273904"/>
              <a:gd name="connsiteX52" fmla="*/ 8379581 w 11558210"/>
              <a:gd name="connsiteY52" fmla="*/ 1901371 h 2273904"/>
              <a:gd name="connsiteX53" fmla="*/ 8365067 w 11558210"/>
              <a:gd name="connsiteY53" fmla="*/ 1886857 h 2273904"/>
              <a:gd name="connsiteX54" fmla="*/ 8316686 w 11558210"/>
              <a:gd name="connsiteY54" fmla="*/ 1877181 h 2273904"/>
              <a:gd name="connsiteX55" fmla="*/ 8273143 w 11558210"/>
              <a:gd name="connsiteY55" fmla="*/ 1867504 h 2273904"/>
              <a:gd name="connsiteX56" fmla="*/ 8190896 w 11558210"/>
              <a:gd name="connsiteY56" fmla="*/ 1814285 h 2273904"/>
              <a:gd name="connsiteX57" fmla="*/ 8157029 w 11558210"/>
              <a:gd name="connsiteY57" fmla="*/ 1804609 h 2273904"/>
              <a:gd name="connsiteX58" fmla="*/ 8137677 w 11558210"/>
              <a:gd name="connsiteY58" fmla="*/ 1794933 h 2273904"/>
              <a:gd name="connsiteX59" fmla="*/ 8031239 w 11558210"/>
              <a:gd name="connsiteY59" fmla="*/ 1785257 h 2273904"/>
              <a:gd name="connsiteX60" fmla="*/ 7992534 w 11558210"/>
              <a:gd name="connsiteY60" fmla="*/ 1775581 h 2273904"/>
              <a:gd name="connsiteX61" fmla="*/ 7929639 w 11558210"/>
              <a:gd name="connsiteY61" fmla="*/ 1790095 h 2273904"/>
              <a:gd name="connsiteX62" fmla="*/ 7886096 w 11558210"/>
              <a:gd name="connsiteY62" fmla="*/ 1799771 h 2273904"/>
              <a:gd name="connsiteX63" fmla="*/ 7813524 w 11558210"/>
              <a:gd name="connsiteY63" fmla="*/ 1819124 h 2273904"/>
              <a:gd name="connsiteX64" fmla="*/ 7721600 w 11558210"/>
              <a:gd name="connsiteY64" fmla="*/ 1843314 h 2273904"/>
              <a:gd name="connsiteX65" fmla="*/ 7629677 w 11558210"/>
              <a:gd name="connsiteY65" fmla="*/ 1896533 h 2273904"/>
              <a:gd name="connsiteX66" fmla="*/ 7605486 w 11558210"/>
              <a:gd name="connsiteY66" fmla="*/ 1915885 h 2273904"/>
              <a:gd name="connsiteX67" fmla="*/ 7595810 w 11558210"/>
              <a:gd name="connsiteY67" fmla="*/ 1935238 h 2273904"/>
              <a:gd name="connsiteX68" fmla="*/ 7576458 w 11558210"/>
              <a:gd name="connsiteY68" fmla="*/ 1969104 h 2273904"/>
              <a:gd name="connsiteX69" fmla="*/ 7557105 w 11558210"/>
              <a:gd name="connsiteY69" fmla="*/ 2061028 h 2273904"/>
              <a:gd name="connsiteX70" fmla="*/ 7542591 w 11558210"/>
              <a:gd name="connsiteY70" fmla="*/ 2080381 h 2273904"/>
              <a:gd name="connsiteX71" fmla="*/ 7523239 w 11558210"/>
              <a:gd name="connsiteY71" fmla="*/ 2114247 h 2273904"/>
              <a:gd name="connsiteX72" fmla="*/ 7503886 w 11558210"/>
              <a:gd name="connsiteY72" fmla="*/ 2123924 h 2273904"/>
              <a:gd name="connsiteX73" fmla="*/ 7484534 w 11558210"/>
              <a:gd name="connsiteY73" fmla="*/ 2143276 h 2273904"/>
              <a:gd name="connsiteX74" fmla="*/ 7460343 w 11558210"/>
              <a:gd name="connsiteY74" fmla="*/ 2152952 h 2273904"/>
              <a:gd name="connsiteX75" fmla="*/ 7440991 w 11558210"/>
              <a:gd name="connsiteY75" fmla="*/ 2162628 h 2273904"/>
              <a:gd name="connsiteX76" fmla="*/ 7368419 w 11558210"/>
              <a:gd name="connsiteY76" fmla="*/ 2206171 h 2273904"/>
              <a:gd name="connsiteX77" fmla="*/ 7315200 w 11558210"/>
              <a:gd name="connsiteY77" fmla="*/ 2215847 h 2273904"/>
              <a:gd name="connsiteX78" fmla="*/ 7150705 w 11558210"/>
              <a:gd name="connsiteY78" fmla="*/ 2201333 h 2273904"/>
              <a:gd name="connsiteX79" fmla="*/ 7126515 w 11558210"/>
              <a:gd name="connsiteY79" fmla="*/ 2181981 h 2273904"/>
              <a:gd name="connsiteX80" fmla="*/ 7116839 w 11558210"/>
              <a:gd name="connsiteY80" fmla="*/ 2138438 h 2273904"/>
              <a:gd name="connsiteX81" fmla="*/ 7107162 w 11558210"/>
              <a:gd name="connsiteY81" fmla="*/ 2119085 h 2273904"/>
              <a:gd name="connsiteX82" fmla="*/ 7087810 w 11558210"/>
              <a:gd name="connsiteY82" fmla="*/ 2085219 h 2273904"/>
              <a:gd name="connsiteX83" fmla="*/ 7078134 w 11558210"/>
              <a:gd name="connsiteY83" fmla="*/ 2065866 h 2273904"/>
              <a:gd name="connsiteX84" fmla="*/ 7053943 w 11558210"/>
              <a:gd name="connsiteY84" fmla="*/ 2056190 h 2273904"/>
              <a:gd name="connsiteX85" fmla="*/ 7044267 w 11558210"/>
              <a:gd name="connsiteY85" fmla="*/ 2032000 h 2273904"/>
              <a:gd name="connsiteX86" fmla="*/ 7015239 w 11558210"/>
              <a:gd name="connsiteY86" fmla="*/ 2012647 h 2273904"/>
              <a:gd name="connsiteX87" fmla="*/ 6962019 w 11558210"/>
              <a:gd name="connsiteY87" fmla="*/ 1993295 h 2273904"/>
              <a:gd name="connsiteX88" fmla="*/ 6932991 w 11558210"/>
              <a:gd name="connsiteY88" fmla="*/ 1973943 h 2273904"/>
              <a:gd name="connsiteX89" fmla="*/ 6860419 w 11558210"/>
              <a:gd name="connsiteY89" fmla="*/ 1949752 h 2273904"/>
              <a:gd name="connsiteX90" fmla="*/ 6773334 w 11558210"/>
              <a:gd name="connsiteY90" fmla="*/ 1911047 h 2273904"/>
              <a:gd name="connsiteX91" fmla="*/ 6753981 w 11558210"/>
              <a:gd name="connsiteY91" fmla="*/ 1901371 h 2273904"/>
              <a:gd name="connsiteX92" fmla="*/ 6671734 w 11558210"/>
              <a:gd name="connsiteY92" fmla="*/ 1886857 h 2273904"/>
              <a:gd name="connsiteX93" fmla="*/ 6599162 w 11558210"/>
              <a:gd name="connsiteY93" fmla="*/ 1867504 h 2273904"/>
              <a:gd name="connsiteX94" fmla="*/ 6545943 w 11558210"/>
              <a:gd name="connsiteY94" fmla="*/ 1857828 h 2273904"/>
              <a:gd name="connsiteX95" fmla="*/ 6429829 w 11558210"/>
              <a:gd name="connsiteY95" fmla="*/ 1848152 h 2273904"/>
              <a:gd name="connsiteX96" fmla="*/ 6275010 w 11558210"/>
              <a:gd name="connsiteY96" fmla="*/ 1862666 h 2273904"/>
              <a:gd name="connsiteX97" fmla="*/ 6255658 w 11558210"/>
              <a:gd name="connsiteY97" fmla="*/ 1872343 h 2273904"/>
              <a:gd name="connsiteX98" fmla="*/ 6236305 w 11558210"/>
              <a:gd name="connsiteY98" fmla="*/ 1896533 h 2273904"/>
              <a:gd name="connsiteX99" fmla="*/ 6212115 w 11558210"/>
              <a:gd name="connsiteY99" fmla="*/ 1915885 h 2273904"/>
              <a:gd name="connsiteX100" fmla="*/ 6173410 w 11558210"/>
              <a:gd name="connsiteY100" fmla="*/ 1978781 h 2273904"/>
              <a:gd name="connsiteX101" fmla="*/ 6139543 w 11558210"/>
              <a:gd name="connsiteY101" fmla="*/ 2017485 h 2273904"/>
              <a:gd name="connsiteX102" fmla="*/ 6120191 w 11558210"/>
              <a:gd name="connsiteY102" fmla="*/ 2051352 h 2273904"/>
              <a:gd name="connsiteX103" fmla="*/ 6100839 w 11558210"/>
              <a:gd name="connsiteY103" fmla="*/ 2070704 h 2273904"/>
              <a:gd name="connsiteX104" fmla="*/ 6091162 w 11558210"/>
              <a:gd name="connsiteY104" fmla="*/ 2090057 h 2273904"/>
              <a:gd name="connsiteX105" fmla="*/ 6028267 w 11558210"/>
              <a:gd name="connsiteY105" fmla="*/ 2162628 h 2273904"/>
              <a:gd name="connsiteX106" fmla="*/ 6018591 w 11558210"/>
              <a:gd name="connsiteY106" fmla="*/ 2186819 h 2273904"/>
              <a:gd name="connsiteX107" fmla="*/ 5984724 w 11558210"/>
              <a:gd name="connsiteY107" fmla="*/ 2196495 h 2273904"/>
              <a:gd name="connsiteX108" fmla="*/ 5965372 w 11558210"/>
              <a:gd name="connsiteY108" fmla="*/ 2206171 h 2273904"/>
              <a:gd name="connsiteX109" fmla="*/ 5849258 w 11558210"/>
              <a:gd name="connsiteY109" fmla="*/ 2191657 h 2273904"/>
              <a:gd name="connsiteX110" fmla="*/ 5820229 w 11558210"/>
              <a:gd name="connsiteY110" fmla="*/ 2181981 h 2273904"/>
              <a:gd name="connsiteX111" fmla="*/ 5757334 w 11558210"/>
              <a:gd name="connsiteY111" fmla="*/ 2128762 h 2273904"/>
              <a:gd name="connsiteX112" fmla="*/ 5723467 w 11558210"/>
              <a:gd name="connsiteY112" fmla="*/ 2109409 h 2273904"/>
              <a:gd name="connsiteX113" fmla="*/ 5713791 w 11558210"/>
              <a:gd name="connsiteY113" fmla="*/ 2085219 h 2273904"/>
              <a:gd name="connsiteX114" fmla="*/ 5694439 w 11558210"/>
              <a:gd name="connsiteY114" fmla="*/ 2046514 h 2273904"/>
              <a:gd name="connsiteX115" fmla="*/ 5684762 w 11558210"/>
              <a:gd name="connsiteY115" fmla="*/ 2022324 h 2273904"/>
              <a:gd name="connsiteX116" fmla="*/ 5660572 w 11558210"/>
              <a:gd name="connsiteY116" fmla="*/ 2002971 h 2273904"/>
              <a:gd name="connsiteX117" fmla="*/ 5631543 w 11558210"/>
              <a:gd name="connsiteY117" fmla="*/ 1949752 h 2273904"/>
              <a:gd name="connsiteX118" fmla="*/ 5588000 w 11558210"/>
              <a:gd name="connsiteY118" fmla="*/ 1930400 h 2273904"/>
              <a:gd name="connsiteX119" fmla="*/ 5515429 w 11558210"/>
              <a:gd name="connsiteY119" fmla="*/ 1838476 h 2273904"/>
              <a:gd name="connsiteX120" fmla="*/ 5486400 w 11558210"/>
              <a:gd name="connsiteY120" fmla="*/ 1785257 h 2273904"/>
              <a:gd name="connsiteX121" fmla="*/ 5467048 w 11558210"/>
              <a:gd name="connsiteY121" fmla="*/ 1765904 h 2273904"/>
              <a:gd name="connsiteX122" fmla="*/ 5457372 w 11558210"/>
              <a:gd name="connsiteY122" fmla="*/ 1751390 h 2273904"/>
              <a:gd name="connsiteX123" fmla="*/ 5084839 w 11558210"/>
              <a:gd name="connsiteY123" fmla="*/ 1722362 h 2273904"/>
              <a:gd name="connsiteX124" fmla="*/ 4959048 w 11558210"/>
              <a:gd name="connsiteY124" fmla="*/ 1736876 h 2273904"/>
              <a:gd name="connsiteX125" fmla="*/ 4920343 w 11558210"/>
              <a:gd name="connsiteY125" fmla="*/ 1761066 h 2273904"/>
              <a:gd name="connsiteX126" fmla="*/ 4886477 w 11558210"/>
              <a:gd name="connsiteY126" fmla="*/ 1770743 h 2273904"/>
              <a:gd name="connsiteX127" fmla="*/ 4823581 w 11558210"/>
              <a:gd name="connsiteY127" fmla="*/ 1819124 h 2273904"/>
              <a:gd name="connsiteX128" fmla="*/ 4760686 w 11558210"/>
              <a:gd name="connsiteY128" fmla="*/ 1872343 h 2273904"/>
              <a:gd name="connsiteX129" fmla="*/ 4731658 w 11558210"/>
              <a:gd name="connsiteY129" fmla="*/ 1896533 h 2273904"/>
              <a:gd name="connsiteX130" fmla="*/ 4697791 w 11558210"/>
              <a:gd name="connsiteY130" fmla="*/ 1915885 h 2273904"/>
              <a:gd name="connsiteX131" fmla="*/ 4668762 w 11558210"/>
              <a:gd name="connsiteY131" fmla="*/ 1954590 h 2273904"/>
              <a:gd name="connsiteX132" fmla="*/ 4586515 w 11558210"/>
              <a:gd name="connsiteY132" fmla="*/ 2017485 h 2273904"/>
              <a:gd name="connsiteX133" fmla="*/ 4513943 w 11558210"/>
              <a:gd name="connsiteY133" fmla="*/ 2070704 h 2273904"/>
              <a:gd name="connsiteX134" fmla="*/ 4470400 w 11558210"/>
              <a:gd name="connsiteY134" fmla="*/ 2080381 h 2273904"/>
              <a:gd name="connsiteX135" fmla="*/ 4291391 w 11558210"/>
              <a:gd name="connsiteY135" fmla="*/ 2133600 h 2273904"/>
              <a:gd name="connsiteX136" fmla="*/ 4218819 w 11558210"/>
              <a:gd name="connsiteY136" fmla="*/ 2152952 h 2273904"/>
              <a:gd name="connsiteX137" fmla="*/ 4175277 w 11558210"/>
              <a:gd name="connsiteY137" fmla="*/ 2167466 h 2273904"/>
              <a:gd name="connsiteX138" fmla="*/ 3986591 w 11558210"/>
              <a:gd name="connsiteY138" fmla="*/ 2157790 h 2273904"/>
              <a:gd name="connsiteX139" fmla="*/ 3957562 w 11558210"/>
              <a:gd name="connsiteY139" fmla="*/ 2128762 h 2273904"/>
              <a:gd name="connsiteX140" fmla="*/ 3923696 w 11558210"/>
              <a:gd name="connsiteY140" fmla="*/ 2109409 h 2273904"/>
              <a:gd name="connsiteX141" fmla="*/ 3904343 w 11558210"/>
              <a:gd name="connsiteY141" fmla="*/ 2075543 h 2273904"/>
              <a:gd name="connsiteX142" fmla="*/ 3851124 w 11558210"/>
              <a:gd name="connsiteY142" fmla="*/ 2027162 h 2273904"/>
              <a:gd name="connsiteX143" fmla="*/ 3822096 w 11558210"/>
              <a:gd name="connsiteY143" fmla="*/ 1993295 h 2273904"/>
              <a:gd name="connsiteX144" fmla="*/ 3802743 w 11558210"/>
              <a:gd name="connsiteY144" fmla="*/ 1973943 h 2273904"/>
              <a:gd name="connsiteX145" fmla="*/ 3735010 w 11558210"/>
              <a:gd name="connsiteY145" fmla="*/ 1901371 h 2273904"/>
              <a:gd name="connsiteX146" fmla="*/ 3705981 w 11558210"/>
              <a:gd name="connsiteY146" fmla="*/ 1857828 h 2273904"/>
              <a:gd name="connsiteX147" fmla="*/ 3652762 w 11558210"/>
              <a:gd name="connsiteY147" fmla="*/ 1794933 h 2273904"/>
              <a:gd name="connsiteX148" fmla="*/ 3589867 w 11558210"/>
              <a:gd name="connsiteY148" fmla="*/ 1751390 h 2273904"/>
              <a:gd name="connsiteX149" fmla="*/ 3497943 w 11558210"/>
              <a:gd name="connsiteY149" fmla="*/ 1678819 h 2273904"/>
              <a:gd name="connsiteX150" fmla="*/ 3435048 w 11558210"/>
              <a:gd name="connsiteY150" fmla="*/ 1640114 h 2273904"/>
              <a:gd name="connsiteX151" fmla="*/ 3415696 w 11558210"/>
              <a:gd name="connsiteY151" fmla="*/ 1620762 h 2273904"/>
              <a:gd name="connsiteX152" fmla="*/ 3333448 w 11558210"/>
              <a:gd name="connsiteY152" fmla="*/ 1577219 h 2273904"/>
              <a:gd name="connsiteX153" fmla="*/ 3260877 w 11558210"/>
              <a:gd name="connsiteY153" fmla="*/ 1524000 h 2273904"/>
              <a:gd name="connsiteX154" fmla="*/ 3227010 w 11558210"/>
              <a:gd name="connsiteY154" fmla="*/ 1514324 h 2273904"/>
              <a:gd name="connsiteX155" fmla="*/ 3183467 w 11558210"/>
              <a:gd name="connsiteY155" fmla="*/ 1485295 h 2273904"/>
              <a:gd name="connsiteX156" fmla="*/ 3164115 w 11558210"/>
              <a:gd name="connsiteY156" fmla="*/ 1470781 h 2273904"/>
              <a:gd name="connsiteX157" fmla="*/ 3120572 w 11558210"/>
              <a:gd name="connsiteY157" fmla="*/ 1461104 h 2273904"/>
              <a:gd name="connsiteX158" fmla="*/ 2994781 w 11558210"/>
              <a:gd name="connsiteY158" fmla="*/ 1441752 h 2273904"/>
              <a:gd name="connsiteX159" fmla="*/ 2888343 w 11558210"/>
              <a:gd name="connsiteY159" fmla="*/ 1417562 h 2273904"/>
              <a:gd name="connsiteX160" fmla="*/ 2583543 w 11558210"/>
              <a:gd name="connsiteY160" fmla="*/ 1436914 h 2273904"/>
              <a:gd name="connsiteX161" fmla="*/ 2540000 w 11558210"/>
              <a:gd name="connsiteY161" fmla="*/ 1456266 h 2273904"/>
              <a:gd name="connsiteX162" fmla="*/ 2448077 w 11558210"/>
              <a:gd name="connsiteY162" fmla="*/ 1499809 h 2273904"/>
              <a:gd name="connsiteX163" fmla="*/ 2414210 w 11558210"/>
              <a:gd name="connsiteY163" fmla="*/ 1528838 h 2273904"/>
              <a:gd name="connsiteX164" fmla="*/ 2365829 w 11558210"/>
              <a:gd name="connsiteY164" fmla="*/ 1572381 h 2273904"/>
              <a:gd name="connsiteX165" fmla="*/ 2331962 w 11558210"/>
              <a:gd name="connsiteY165" fmla="*/ 1591733 h 2273904"/>
              <a:gd name="connsiteX166" fmla="*/ 2302934 w 11558210"/>
              <a:gd name="connsiteY166" fmla="*/ 1620762 h 2273904"/>
              <a:gd name="connsiteX167" fmla="*/ 2172305 w 11558210"/>
              <a:gd name="connsiteY167" fmla="*/ 1741714 h 2273904"/>
              <a:gd name="connsiteX168" fmla="*/ 2152953 w 11558210"/>
              <a:gd name="connsiteY168" fmla="*/ 1770743 h 2273904"/>
              <a:gd name="connsiteX169" fmla="*/ 2133600 w 11558210"/>
              <a:gd name="connsiteY169" fmla="*/ 1804609 h 2273904"/>
              <a:gd name="connsiteX170" fmla="*/ 2109410 w 11558210"/>
              <a:gd name="connsiteY170" fmla="*/ 1833638 h 2273904"/>
              <a:gd name="connsiteX171" fmla="*/ 2090058 w 11558210"/>
              <a:gd name="connsiteY171" fmla="*/ 1862666 h 2273904"/>
              <a:gd name="connsiteX172" fmla="*/ 2080381 w 11558210"/>
              <a:gd name="connsiteY172" fmla="*/ 1896533 h 2273904"/>
              <a:gd name="connsiteX173" fmla="*/ 2027162 w 11558210"/>
              <a:gd name="connsiteY173" fmla="*/ 1969104 h 2273904"/>
              <a:gd name="connsiteX174" fmla="*/ 2007810 w 11558210"/>
              <a:gd name="connsiteY174" fmla="*/ 2007809 h 2273904"/>
              <a:gd name="connsiteX175" fmla="*/ 1964267 w 11558210"/>
              <a:gd name="connsiteY175" fmla="*/ 2070704 h 2273904"/>
              <a:gd name="connsiteX176" fmla="*/ 1935239 w 11558210"/>
              <a:gd name="connsiteY176" fmla="*/ 2094895 h 2273904"/>
              <a:gd name="connsiteX177" fmla="*/ 1872343 w 11558210"/>
              <a:gd name="connsiteY177" fmla="*/ 2133600 h 2273904"/>
              <a:gd name="connsiteX178" fmla="*/ 1843315 w 11558210"/>
              <a:gd name="connsiteY178" fmla="*/ 2143276 h 2273904"/>
              <a:gd name="connsiteX179" fmla="*/ 1809448 w 11558210"/>
              <a:gd name="connsiteY179" fmla="*/ 2157790 h 2273904"/>
              <a:gd name="connsiteX180" fmla="*/ 1780419 w 11558210"/>
              <a:gd name="connsiteY180" fmla="*/ 2138438 h 2273904"/>
              <a:gd name="connsiteX181" fmla="*/ 1727200 w 11558210"/>
              <a:gd name="connsiteY181" fmla="*/ 2119085 h 2273904"/>
              <a:gd name="connsiteX182" fmla="*/ 1683658 w 11558210"/>
              <a:gd name="connsiteY182" fmla="*/ 2075543 h 2273904"/>
              <a:gd name="connsiteX183" fmla="*/ 1664305 w 11558210"/>
              <a:gd name="connsiteY183" fmla="*/ 2056190 h 2273904"/>
              <a:gd name="connsiteX184" fmla="*/ 1620762 w 11558210"/>
              <a:gd name="connsiteY184" fmla="*/ 2012647 h 2273904"/>
              <a:gd name="connsiteX185" fmla="*/ 1601410 w 11558210"/>
              <a:gd name="connsiteY185" fmla="*/ 1983619 h 2273904"/>
              <a:gd name="connsiteX186" fmla="*/ 1572381 w 11558210"/>
              <a:gd name="connsiteY186" fmla="*/ 1964266 h 2273904"/>
              <a:gd name="connsiteX187" fmla="*/ 1538515 w 11558210"/>
              <a:gd name="connsiteY187" fmla="*/ 1920724 h 2273904"/>
              <a:gd name="connsiteX188" fmla="*/ 1528839 w 11558210"/>
              <a:gd name="connsiteY188" fmla="*/ 1891695 h 2273904"/>
              <a:gd name="connsiteX189" fmla="*/ 1519162 w 11558210"/>
              <a:gd name="connsiteY189" fmla="*/ 1857828 h 2273904"/>
              <a:gd name="connsiteX190" fmla="*/ 1509486 w 11558210"/>
              <a:gd name="connsiteY190" fmla="*/ 1838476 h 2273904"/>
              <a:gd name="connsiteX191" fmla="*/ 1499810 w 11558210"/>
              <a:gd name="connsiteY191" fmla="*/ 1809447 h 2273904"/>
              <a:gd name="connsiteX192" fmla="*/ 1475619 w 11558210"/>
              <a:gd name="connsiteY192" fmla="*/ 1775581 h 2273904"/>
              <a:gd name="connsiteX193" fmla="*/ 1465943 w 11558210"/>
              <a:gd name="connsiteY193" fmla="*/ 1732038 h 2273904"/>
              <a:gd name="connsiteX194" fmla="*/ 1403048 w 11558210"/>
              <a:gd name="connsiteY194" fmla="*/ 1630438 h 2273904"/>
              <a:gd name="connsiteX195" fmla="*/ 1374019 w 11558210"/>
              <a:gd name="connsiteY195" fmla="*/ 1548190 h 2273904"/>
              <a:gd name="connsiteX196" fmla="*/ 1364343 w 11558210"/>
              <a:gd name="connsiteY196" fmla="*/ 1504647 h 2273904"/>
              <a:gd name="connsiteX197" fmla="*/ 1340153 w 11558210"/>
              <a:gd name="connsiteY197" fmla="*/ 1485295 h 2273904"/>
              <a:gd name="connsiteX198" fmla="*/ 1311124 w 11558210"/>
              <a:gd name="connsiteY198" fmla="*/ 1432076 h 2273904"/>
              <a:gd name="connsiteX199" fmla="*/ 1238553 w 11558210"/>
              <a:gd name="connsiteY199" fmla="*/ 1306285 h 2273904"/>
              <a:gd name="connsiteX200" fmla="*/ 1195010 w 11558210"/>
              <a:gd name="connsiteY200" fmla="*/ 1228876 h 2273904"/>
              <a:gd name="connsiteX201" fmla="*/ 1185334 w 11558210"/>
              <a:gd name="connsiteY201" fmla="*/ 1175657 h 2273904"/>
              <a:gd name="connsiteX202" fmla="*/ 1170819 w 11558210"/>
              <a:gd name="connsiteY202" fmla="*/ 1040190 h 2273904"/>
              <a:gd name="connsiteX203" fmla="*/ 1161143 w 11558210"/>
              <a:gd name="connsiteY203" fmla="*/ 1011162 h 2273904"/>
              <a:gd name="connsiteX204" fmla="*/ 1151467 w 11558210"/>
              <a:gd name="connsiteY204" fmla="*/ 967619 h 2273904"/>
              <a:gd name="connsiteX205" fmla="*/ 1141791 w 11558210"/>
              <a:gd name="connsiteY205" fmla="*/ 928914 h 2273904"/>
              <a:gd name="connsiteX206" fmla="*/ 1132115 w 11558210"/>
              <a:gd name="connsiteY206" fmla="*/ 870857 h 2273904"/>
              <a:gd name="connsiteX207" fmla="*/ 1107924 w 11558210"/>
              <a:gd name="connsiteY207" fmla="*/ 841828 h 2273904"/>
              <a:gd name="connsiteX208" fmla="*/ 1088572 w 11558210"/>
              <a:gd name="connsiteY208" fmla="*/ 788609 h 2273904"/>
              <a:gd name="connsiteX209" fmla="*/ 1078896 w 11558210"/>
              <a:gd name="connsiteY209" fmla="*/ 769257 h 2273904"/>
              <a:gd name="connsiteX210" fmla="*/ 1069219 w 11558210"/>
              <a:gd name="connsiteY210" fmla="*/ 735390 h 2273904"/>
              <a:gd name="connsiteX211" fmla="*/ 1045029 w 11558210"/>
              <a:gd name="connsiteY211" fmla="*/ 716038 h 2273904"/>
              <a:gd name="connsiteX212" fmla="*/ 1025677 w 11558210"/>
              <a:gd name="connsiteY212" fmla="*/ 682171 h 2273904"/>
              <a:gd name="connsiteX213" fmla="*/ 1016000 w 11558210"/>
              <a:gd name="connsiteY213" fmla="*/ 653143 h 2273904"/>
              <a:gd name="connsiteX214" fmla="*/ 996648 w 11558210"/>
              <a:gd name="connsiteY214" fmla="*/ 633790 h 2273904"/>
              <a:gd name="connsiteX215" fmla="*/ 986972 w 11558210"/>
              <a:gd name="connsiteY215" fmla="*/ 619276 h 2273904"/>
              <a:gd name="connsiteX216" fmla="*/ 953105 w 11558210"/>
              <a:gd name="connsiteY216" fmla="*/ 561219 h 2273904"/>
              <a:gd name="connsiteX217" fmla="*/ 880534 w 11558210"/>
              <a:gd name="connsiteY217" fmla="*/ 474133 h 2273904"/>
              <a:gd name="connsiteX218" fmla="*/ 851505 w 11558210"/>
              <a:gd name="connsiteY218" fmla="*/ 435428 h 2273904"/>
              <a:gd name="connsiteX219" fmla="*/ 807962 w 11558210"/>
              <a:gd name="connsiteY219" fmla="*/ 382209 h 2273904"/>
              <a:gd name="connsiteX220" fmla="*/ 774096 w 11558210"/>
              <a:gd name="connsiteY220" fmla="*/ 314476 h 2273904"/>
              <a:gd name="connsiteX221" fmla="*/ 745067 w 11558210"/>
              <a:gd name="connsiteY221" fmla="*/ 285447 h 2273904"/>
              <a:gd name="connsiteX222" fmla="*/ 720877 w 11558210"/>
              <a:gd name="connsiteY222" fmla="*/ 241904 h 2273904"/>
              <a:gd name="connsiteX223" fmla="*/ 701524 w 11558210"/>
              <a:gd name="connsiteY223" fmla="*/ 212876 h 2273904"/>
              <a:gd name="connsiteX224" fmla="*/ 682172 w 11558210"/>
              <a:gd name="connsiteY224" fmla="*/ 188685 h 2273904"/>
              <a:gd name="connsiteX225" fmla="*/ 657981 w 11558210"/>
              <a:gd name="connsiteY225" fmla="*/ 179009 h 2273904"/>
              <a:gd name="connsiteX226" fmla="*/ 619277 w 11558210"/>
              <a:gd name="connsiteY226" fmla="*/ 149981 h 2273904"/>
              <a:gd name="connsiteX227" fmla="*/ 575734 w 11558210"/>
              <a:gd name="connsiteY227" fmla="*/ 106438 h 2273904"/>
              <a:gd name="connsiteX228" fmla="*/ 425753 w 11558210"/>
              <a:gd name="connsiteY228" fmla="*/ 33866 h 2273904"/>
              <a:gd name="connsiteX229" fmla="*/ 406400 w 11558210"/>
              <a:gd name="connsiteY229" fmla="*/ 24190 h 2273904"/>
              <a:gd name="connsiteX230" fmla="*/ 290286 w 11558210"/>
              <a:gd name="connsiteY230" fmla="*/ 14514 h 2273904"/>
              <a:gd name="connsiteX231" fmla="*/ 0 w 11558210"/>
              <a:gd name="connsiteY231" fmla="*/ 0 h 227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558210" h="2273904">
                <a:moveTo>
                  <a:pt x="11558210" y="1828800"/>
                </a:moveTo>
                <a:cubicBezTo>
                  <a:pt x="11517893" y="1830413"/>
                  <a:pt x="11477431" y="1829872"/>
                  <a:pt x="11437258" y="1833638"/>
                </a:cubicBezTo>
                <a:cubicBezTo>
                  <a:pt x="11425569" y="1834734"/>
                  <a:pt x="11414840" y="1840712"/>
                  <a:pt x="11403391" y="1843314"/>
                </a:cubicBezTo>
                <a:cubicBezTo>
                  <a:pt x="11379335" y="1848781"/>
                  <a:pt x="11354752" y="1851845"/>
                  <a:pt x="11330819" y="1857828"/>
                </a:cubicBezTo>
                <a:cubicBezTo>
                  <a:pt x="11309539" y="1863148"/>
                  <a:pt x="11289628" y="1874005"/>
                  <a:pt x="11267924" y="1877181"/>
                </a:cubicBezTo>
                <a:cubicBezTo>
                  <a:pt x="11223131" y="1883736"/>
                  <a:pt x="11177534" y="1882664"/>
                  <a:pt x="11132458" y="1886857"/>
                </a:cubicBezTo>
                <a:cubicBezTo>
                  <a:pt x="11108158" y="1889117"/>
                  <a:pt x="11083976" y="1892627"/>
                  <a:pt x="11059886" y="1896533"/>
                </a:cubicBezTo>
                <a:cubicBezTo>
                  <a:pt x="11024290" y="1902305"/>
                  <a:pt x="10988238" y="1906396"/>
                  <a:pt x="10953448" y="1915885"/>
                </a:cubicBezTo>
                <a:cubicBezTo>
                  <a:pt x="10935708" y="1920723"/>
                  <a:pt x="10918330" y="1927168"/>
                  <a:pt x="10900229" y="1930400"/>
                </a:cubicBezTo>
                <a:cubicBezTo>
                  <a:pt x="10873054" y="1935253"/>
                  <a:pt x="10845397" y="1936851"/>
                  <a:pt x="10817981" y="1940076"/>
                </a:cubicBezTo>
                <a:cubicBezTo>
                  <a:pt x="10731117" y="1997985"/>
                  <a:pt x="10837547" y="1929912"/>
                  <a:pt x="10764762" y="1969104"/>
                </a:cubicBezTo>
                <a:cubicBezTo>
                  <a:pt x="10751367" y="1976317"/>
                  <a:pt x="10739200" y="1985629"/>
                  <a:pt x="10726058" y="1993295"/>
                </a:cubicBezTo>
                <a:cubicBezTo>
                  <a:pt x="10676939" y="2021948"/>
                  <a:pt x="10732511" y="1985767"/>
                  <a:pt x="10692191" y="2012647"/>
                </a:cubicBezTo>
                <a:cubicBezTo>
                  <a:pt x="10688966" y="2025549"/>
                  <a:pt x="10686426" y="2038641"/>
                  <a:pt x="10682515" y="2051352"/>
                </a:cubicBezTo>
                <a:cubicBezTo>
                  <a:pt x="10679448" y="2061320"/>
                  <a:pt x="10669011" y="2085147"/>
                  <a:pt x="10663162" y="2094895"/>
                </a:cubicBezTo>
                <a:cubicBezTo>
                  <a:pt x="10657179" y="2104867"/>
                  <a:pt x="10649379" y="2113715"/>
                  <a:pt x="10643810" y="2123924"/>
                </a:cubicBezTo>
                <a:cubicBezTo>
                  <a:pt x="10639651" y="2131548"/>
                  <a:pt x="10638797" y="2140787"/>
                  <a:pt x="10634134" y="2148114"/>
                </a:cubicBezTo>
                <a:cubicBezTo>
                  <a:pt x="10627372" y="2158741"/>
                  <a:pt x="10618369" y="2167781"/>
                  <a:pt x="10609943" y="2177143"/>
                </a:cubicBezTo>
                <a:cubicBezTo>
                  <a:pt x="10589610" y="2199736"/>
                  <a:pt x="10578983" y="2207535"/>
                  <a:pt x="10547048" y="2220685"/>
                </a:cubicBezTo>
                <a:cubicBezTo>
                  <a:pt x="10534751" y="2225749"/>
                  <a:pt x="10521347" y="2227575"/>
                  <a:pt x="10508343" y="2230362"/>
                </a:cubicBezTo>
                <a:cubicBezTo>
                  <a:pt x="10476180" y="2237254"/>
                  <a:pt x="10443379" y="2241297"/>
                  <a:pt x="10411581" y="2249714"/>
                </a:cubicBezTo>
                <a:cubicBezTo>
                  <a:pt x="10388405" y="2255849"/>
                  <a:pt x="10366426" y="2265841"/>
                  <a:pt x="10343848" y="2273904"/>
                </a:cubicBezTo>
                <a:cubicBezTo>
                  <a:pt x="10221483" y="2231343"/>
                  <a:pt x="10270333" y="2245988"/>
                  <a:pt x="10198705" y="2225524"/>
                </a:cubicBezTo>
                <a:lnTo>
                  <a:pt x="10126134" y="2162628"/>
                </a:lnTo>
                <a:cubicBezTo>
                  <a:pt x="10113198" y="2151379"/>
                  <a:pt x="10101693" y="2138271"/>
                  <a:pt x="10087429" y="2128762"/>
                </a:cubicBezTo>
                <a:cubicBezTo>
                  <a:pt x="10072915" y="2119086"/>
                  <a:pt x="10057507" y="2110630"/>
                  <a:pt x="10043886" y="2099733"/>
                </a:cubicBezTo>
                <a:cubicBezTo>
                  <a:pt x="10033201" y="2091184"/>
                  <a:pt x="10023949" y="2080932"/>
                  <a:pt x="10014858" y="2070704"/>
                </a:cubicBezTo>
                <a:cubicBezTo>
                  <a:pt x="10000649" y="2054719"/>
                  <a:pt x="10011325" y="2056048"/>
                  <a:pt x="9990667" y="2046514"/>
                </a:cubicBezTo>
                <a:cubicBezTo>
                  <a:pt x="9955492" y="2030280"/>
                  <a:pt x="9863498" y="1998998"/>
                  <a:pt x="9840686" y="1993295"/>
                </a:cubicBezTo>
                <a:cubicBezTo>
                  <a:pt x="9817010" y="1987376"/>
                  <a:pt x="9792187" y="1987631"/>
                  <a:pt x="9768115" y="1983619"/>
                </a:cubicBezTo>
                <a:cubicBezTo>
                  <a:pt x="9753449" y="1981175"/>
                  <a:pt x="9739086" y="1977168"/>
                  <a:pt x="9724572" y="1973943"/>
                </a:cubicBezTo>
                <a:cubicBezTo>
                  <a:pt x="9654530" y="1921411"/>
                  <a:pt x="9715672" y="1961641"/>
                  <a:pt x="9516534" y="1949752"/>
                </a:cubicBezTo>
                <a:cubicBezTo>
                  <a:pt x="9471344" y="1947054"/>
                  <a:pt x="9426223" y="1943301"/>
                  <a:pt x="9381067" y="1940076"/>
                </a:cubicBezTo>
                <a:cubicBezTo>
                  <a:pt x="9285918" y="1941689"/>
                  <a:pt x="9190091" y="1933463"/>
                  <a:pt x="9095619" y="1944914"/>
                </a:cubicBezTo>
                <a:cubicBezTo>
                  <a:pt x="9079770" y="1946835"/>
                  <a:pt x="9071862" y="1966425"/>
                  <a:pt x="9061753" y="1978781"/>
                </a:cubicBezTo>
                <a:cubicBezTo>
                  <a:pt x="9057186" y="1984363"/>
                  <a:pt x="9055857" y="1991991"/>
                  <a:pt x="9052077" y="1998133"/>
                </a:cubicBezTo>
                <a:cubicBezTo>
                  <a:pt x="9042935" y="2012989"/>
                  <a:pt x="9032724" y="2027162"/>
                  <a:pt x="9023048" y="2041676"/>
                </a:cubicBezTo>
                <a:cubicBezTo>
                  <a:pt x="9019481" y="2052376"/>
                  <a:pt x="9012000" y="2079380"/>
                  <a:pt x="9003696" y="2090057"/>
                </a:cubicBezTo>
                <a:cubicBezTo>
                  <a:pt x="8996695" y="2099058"/>
                  <a:pt x="8987569" y="2106184"/>
                  <a:pt x="8979505" y="2114247"/>
                </a:cubicBezTo>
                <a:cubicBezTo>
                  <a:pt x="8973054" y="2127149"/>
                  <a:pt x="8973055" y="2146501"/>
                  <a:pt x="8960153" y="2152952"/>
                </a:cubicBezTo>
                <a:cubicBezTo>
                  <a:pt x="8953702" y="2156177"/>
                  <a:pt x="8946730" y="2158523"/>
                  <a:pt x="8940800" y="2162628"/>
                </a:cubicBezTo>
                <a:cubicBezTo>
                  <a:pt x="8930841" y="2169523"/>
                  <a:pt x="8885512" y="2207870"/>
                  <a:pt x="8868229" y="2215847"/>
                </a:cubicBezTo>
                <a:cubicBezTo>
                  <a:pt x="8857569" y="2220767"/>
                  <a:pt x="8845651" y="2222298"/>
                  <a:pt x="8834362" y="2225524"/>
                </a:cubicBezTo>
                <a:cubicBezTo>
                  <a:pt x="8795657" y="2223911"/>
                  <a:pt x="8756794" y="2224540"/>
                  <a:pt x="8718248" y="2220685"/>
                </a:cubicBezTo>
                <a:cubicBezTo>
                  <a:pt x="8684166" y="2217277"/>
                  <a:pt x="8667413" y="2192546"/>
                  <a:pt x="8645677" y="2167466"/>
                </a:cubicBezTo>
                <a:cubicBezTo>
                  <a:pt x="8638061" y="2158678"/>
                  <a:pt x="8634547" y="2146661"/>
                  <a:pt x="8626324" y="2138438"/>
                </a:cubicBezTo>
                <a:cubicBezTo>
                  <a:pt x="8618101" y="2130215"/>
                  <a:pt x="8606972" y="2125536"/>
                  <a:pt x="8597296" y="2119085"/>
                </a:cubicBezTo>
                <a:cubicBezTo>
                  <a:pt x="8589232" y="2107796"/>
                  <a:pt x="8582066" y="2095809"/>
                  <a:pt x="8573105" y="2085219"/>
                </a:cubicBezTo>
                <a:cubicBezTo>
                  <a:pt x="8564266" y="2074773"/>
                  <a:pt x="8551668" y="2067576"/>
                  <a:pt x="8544077" y="2056190"/>
                </a:cubicBezTo>
                <a:cubicBezTo>
                  <a:pt x="8535267" y="2042974"/>
                  <a:pt x="8533765" y="2025706"/>
                  <a:pt x="8524724" y="2012647"/>
                </a:cubicBezTo>
                <a:cubicBezTo>
                  <a:pt x="8515250" y="1998963"/>
                  <a:pt x="8495558" y="1990807"/>
                  <a:pt x="8481181" y="1983619"/>
                </a:cubicBezTo>
                <a:cubicBezTo>
                  <a:pt x="8459676" y="1958529"/>
                  <a:pt x="8446243" y="1939362"/>
                  <a:pt x="8418286" y="1920724"/>
                </a:cubicBezTo>
                <a:cubicBezTo>
                  <a:pt x="8406284" y="1912723"/>
                  <a:pt x="8379581" y="1901371"/>
                  <a:pt x="8379581" y="1901371"/>
                </a:cubicBezTo>
                <a:cubicBezTo>
                  <a:pt x="8374743" y="1896533"/>
                  <a:pt x="8371453" y="1889313"/>
                  <a:pt x="8365067" y="1886857"/>
                </a:cubicBezTo>
                <a:cubicBezTo>
                  <a:pt x="8349717" y="1880953"/>
                  <a:pt x="8332780" y="1880569"/>
                  <a:pt x="8316686" y="1877181"/>
                </a:cubicBezTo>
                <a:cubicBezTo>
                  <a:pt x="8302137" y="1874118"/>
                  <a:pt x="8287248" y="1872206"/>
                  <a:pt x="8273143" y="1867504"/>
                </a:cubicBezTo>
                <a:cubicBezTo>
                  <a:pt x="8190197" y="1839855"/>
                  <a:pt x="8267173" y="1860052"/>
                  <a:pt x="8190896" y="1814285"/>
                </a:cubicBezTo>
                <a:cubicBezTo>
                  <a:pt x="8180828" y="1808244"/>
                  <a:pt x="8168063" y="1808621"/>
                  <a:pt x="8157029" y="1804609"/>
                </a:cubicBezTo>
                <a:cubicBezTo>
                  <a:pt x="8150251" y="1802144"/>
                  <a:pt x="8144805" y="1796030"/>
                  <a:pt x="8137677" y="1794933"/>
                </a:cubicBezTo>
                <a:cubicBezTo>
                  <a:pt x="8102466" y="1789516"/>
                  <a:pt x="8066718" y="1788482"/>
                  <a:pt x="8031239" y="1785257"/>
                </a:cubicBezTo>
                <a:cubicBezTo>
                  <a:pt x="8018337" y="1782032"/>
                  <a:pt x="8005803" y="1776466"/>
                  <a:pt x="7992534" y="1775581"/>
                </a:cubicBezTo>
                <a:cubicBezTo>
                  <a:pt x="7967293" y="1773898"/>
                  <a:pt x="7952739" y="1783935"/>
                  <a:pt x="7929639" y="1790095"/>
                </a:cubicBezTo>
                <a:cubicBezTo>
                  <a:pt x="7915273" y="1793926"/>
                  <a:pt x="7900520" y="1796165"/>
                  <a:pt x="7886096" y="1799771"/>
                </a:cubicBezTo>
                <a:cubicBezTo>
                  <a:pt x="7861807" y="1805843"/>
                  <a:pt x="7837813" y="1813052"/>
                  <a:pt x="7813524" y="1819124"/>
                </a:cubicBezTo>
                <a:cubicBezTo>
                  <a:pt x="7799239" y="1822695"/>
                  <a:pt x="7743286" y="1833109"/>
                  <a:pt x="7721600" y="1843314"/>
                </a:cubicBezTo>
                <a:cubicBezTo>
                  <a:pt x="7700021" y="1853469"/>
                  <a:pt x="7651639" y="1881328"/>
                  <a:pt x="7629677" y="1896533"/>
                </a:cubicBezTo>
                <a:cubicBezTo>
                  <a:pt x="7621187" y="1902411"/>
                  <a:pt x="7613550" y="1909434"/>
                  <a:pt x="7605486" y="1915885"/>
                </a:cubicBezTo>
                <a:cubicBezTo>
                  <a:pt x="7602261" y="1922336"/>
                  <a:pt x="7599264" y="1928906"/>
                  <a:pt x="7595810" y="1935238"/>
                </a:cubicBezTo>
                <a:cubicBezTo>
                  <a:pt x="7589584" y="1946652"/>
                  <a:pt x="7580373" y="1956706"/>
                  <a:pt x="7576458" y="1969104"/>
                </a:cubicBezTo>
                <a:cubicBezTo>
                  <a:pt x="7564692" y="2006363"/>
                  <a:pt x="7572266" y="2027673"/>
                  <a:pt x="7557105" y="2061028"/>
                </a:cubicBezTo>
                <a:cubicBezTo>
                  <a:pt x="7553768" y="2068369"/>
                  <a:pt x="7546920" y="2073578"/>
                  <a:pt x="7542591" y="2080381"/>
                </a:cubicBezTo>
                <a:cubicBezTo>
                  <a:pt x="7535611" y="2091350"/>
                  <a:pt x="7531877" y="2104529"/>
                  <a:pt x="7523239" y="2114247"/>
                </a:cubicBezTo>
                <a:cubicBezTo>
                  <a:pt x="7518447" y="2119638"/>
                  <a:pt x="7509656" y="2119596"/>
                  <a:pt x="7503886" y="2123924"/>
                </a:cubicBezTo>
                <a:cubicBezTo>
                  <a:pt x="7496588" y="2129398"/>
                  <a:pt x="7492125" y="2138216"/>
                  <a:pt x="7484534" y="2143276"/>
                </a:cubicBezTo>
                <a:cubicBezTo>
                  <a:pt x="7477308" y="2148093"/>
                  <a:pt x="7468279" y="2149425"/>
                  <a:pt x="7460343" y="2152952"/>
                </a:cubicBezTo>
                <a:cubicBezTo>
                  <a:pt x="7453753" y="2155881"/>
                  <a:pt x="7446921" y="2158523"/>
                  <a:pt x="7440991" y="2162628"/>
                </a:cubicBezTo>
                <a:cubicBezTo>
                  <a:pt x="7397719" y="2192586"/>
                  <a:pt x="7410276" y="2196323"/>
                  <a:pt x="7368419" y="2206171"/>
                </a:cubicBezTo>
                <a:cubicBezTo>
                  <a:pt x="7350868" y="2210301"/>
                  <a:pt x="7332940" y="2212622"/>
                  <a:pt x="7315200" y="2215847"/>
                </a:cubicBezTo>
                <a:cubicBezTo>
                  <a:pt x="7273516" y="2214458"/>
                  <a:pt x="7196867" y="2232107"/>
                  <a:pt x="7150705" y="2201333"/>
                </a:cubicBezTo>
                <a:cubicBezTo>
                  <a:pt x="7142113" y="2195605"/>
                  <a:pt x="7134578" y="2188432"/>
                  <a:pt x="7126515" y="2181981"/>
                </a:cubicBezTo>
                <a:cubicBezTo>
                  <a:pt x="7123290" y="2167467"/>
                  <a:pt x="7121212" y="2152649"/>
                  <a:pt x="7116839" y="2138438"/>
                </a:cubicBezTo>
                <a:cubicBezTo>
                  <a:pt x="7114718" y="2131544"/>
                  <a:pt x="7110616" y="2125417"/>
                  <a:pt x="7107162" y="2119085"/>
                </a:cubicBezTo>
                <a:cubicBezTo>
                  <a:pt x="7100936" y="2107671"/>
                  <a:pt x="7094036" y="2096633"/>
                  <a:pt x="7087810" y="2085219"/>
                </a:cubicBezTo>
                <a:cubicBezTo>
                  <a:pt x="7084356" y="2078887"/>
                  <a:pt x="7083610" y="2070560"/>
                  <a:pt x="7078134" y="2065866"/>
                </a:cubicBezTo>
                <a:cubicBezTo>
                  <a:pt x="7071540" y="2060214"/>
                  <a:pt x="7062007" y="2059415"/>
                  <a:pt x="7053943" y="2056190"/>
                </a:cubicBezTo>
                <a:cubicBezTo>
                  <a:pt x="7050718" y="2048127"/>
                  <a:pt x="7050037" y="2038491"/>
                  <a:pt x="7044267" y="2032000"/>
                </a:cubicBezTo>
                <a:cubicBezTo>
                  <a:pt x="7036541" y="2023308"/>
                  <a:pt x="7025211" y="2018630"/>
                  <a:pt x="7015239" y="2012647"/>
                </a:cubicBezTo>
                <a:cubicBezTo>
                  <a:pt x="6994887" y="2000435"/>
                  <a:pt x="6987353" y="2000533"/>
                  <a:pt x="6962019" y="1993295"/>
                </a:cubicBezTo>
                <a:cubicBezTo>
                  <a:pt x="6952343" y="1986844"/>
                  <a:pt x="6943680" y="1978524"/>
                  <a:pt x="6932991" y="1973943"/>
                </a:cubicBezTo>
                <a:cubicBezTo>
                  <a:pt x="6909554" y="1963898"/>
                  <a:pt x="6882805" y="1961962"/>
                  <a:pt x="6860419" y="1949752"/>
                </a:cubicBezTo>
                <a:cubicBezTo>
                  <a:pt x="6757585" y="1893662"/>
                  <a:pt x="6849468" y="1938733"/>
                  <a:pt x="6773334" y="1911047"/>
                </a:cubicBezTo>
                <a:cubicBezTo>
                  <a:pt x="6766556" y="1908582"/>
                  <a:pt x="6760997" y="1903042"/>
                  <a:pt x="6753981" y="1901371"/>
                </a:cubicBezTo>
                <a:cubicBezTo>
                  <a:pt x="6726899" y="1894923"/>
                  <a:pt x="6699072" y="1892114"/>
                  <a:pt x="6671734" y="1886857"/>
                </a:cubicBezTo>
                <a:cubicBezTo>
                  <a:pt x="6512057" y="1856150"/>
                  <a:pt x="6715134" y="1894792"/>
                  <a:pt x="6599162" y="1867504"/>
                </a:cubicBezTo>
                <a:cubicBezTo>
                  <a:pt x="6581611" y="1863374"/>
                  <a:pt x="6563857" y="1859875"/>
                  <a:pt x="6545943" y="1857828"/>
                </a:cubicBezTo>
                <a:cubicBezTo>
                  <a:pt x="6507355" y="1853418"/>
                  <a:pt x="6468534" y="1851377"/>
                  <a:pt x="6429829" y="1848152"/>
                </a:cubicBezTo>
                <a:cubicBezTo>
                  <a:pt x="6325922" y="1852000"/>
                  <a:pt x="6332601" y="1837069"/>
                  <a:pt x="6275010" y="1862666"/>
                </a:cubicBezTo>
                <a:cubicBezTo>
                  <a:pt x="6268419" y="1865595"/>
                  <a:pt x="6262109" y="1869117"/>
                  <a:pt x="6255658" y="1872343"/>
                </a:cubicBezTo>
                <a:cubicBezTo>
                  <a:pt x="6249207" y="1880406"/>
                  <a:pt x="6243607" y="1889231"/>
                  <a:pt x="6236305" y="1896533"/>
                </a:cubicBezTo>
                <a:cubicBezTo>
                  <a:pt x="6229003" y="1903835"/>
                  <a:pt x="6219023" y="1908210"/>
                  <a:pt x="6212115" y="1915885"/>
                </a:cubicBezTo>
                <a:cubicBezTo>
                  <a:pt x="6192074" y="1938153"/>
                  <a:pt x="6191238" y="1954470"/>
                  <a:pt x="6173410" y="1978781"/>
                </a:cubicBezTo>
                <a:cubicBezTo>
                  <a:pt x="6163272" y="1992605"/>
                  <a:pt x="6149681" y="2003661"/>
                  <a:pt x="6139543" y="2017485"/>
                </a:cubicBezTo>
                <a:cubicBezTo>
                  <a:pt x="6131854" y="2027970"/>
                  <a:pt x="6127838" y="2040837"/>
                  <a:pt x="6120191" y="2051352"/>
                </a:cubicBezTo>
                <a:cubicBezTo>
                  <a:pt x="6114825" y="2058730"/>
                  <a:pt x="6106313" y="2063406"/>
                  <a:pt x="6100839" y="2070704"/>
                </a:cubicBezTo>
                <a:cubicBezTo>
                  <a:pt x="6096511" y="2076474"/>
                  <a:pt x="6095267" y="2084127"/>
                  <a:pt x="6091162" y="2090057"/>
                </a:cubicBezTo>
                <a:cubicBezTo>
                  <a:pt x="6063987" y="2129310"/>
                  <a:pt x="6059066" y="2131830"/>
                  <a:pt x="6028267" y="2162628"/>
                </a:cubicBezTo>
                <a:cubicBezTo>
                  <a:pt x="6025042" y="2170692"/>
                  <a:pt x="6025446" y="2181487"/>
                  <a:pt x="6018591" y="2186819"/>
                </a:cubicBezTo>
                <a:cubicBezTo>
                  <a:pt x="6009323" y="2194027"/>
                  <a:pt x="5995758" y="2192483"/>
                  <a:pt x="5984724" y="2196495"/>
                </a:cubicBezTo>
                <a:cubicBezTo>
                  <a:pt x="5977946" y="2198960"/>
                  <a:pt x="5971823" y="2202946"/>
                  <a:pt x="5965372" y="2206171"/>
                </a:cubicBezTo>
                <a:cubicBezTo>
                  <a:pt x="5902317" y="2201967"/>
                  <a:pt x="5901533" y="2205597"/>
                  <a:pt x="5849258" y="2191657"/>
                </a:cubicBezTo>
                <a:cubicBezTo>
                  <a:pt x="5839403" y="2189029"/>
                  <a:pt x="5829514" y="2186202"/>
                  <a:pt x="5820229" y="2181981"/>
                </a:cubicBezTo>
                <a:cubicBezTo>
                  <a:pt x="5744276" y="2147456"/>
                  <a:pt x="5872767" y="2194725"/>
                  <a:pt x="5757334" y="2128762"/>
                </a:cubicBezTo>
                <a:lnTo>
                  <a:pt x="5723467" y="2109409"/>
                </a:lnTo>
                <a:cubicBezTo>
                  <a:pt x="5720242" y="2101346"/>
                  <a:pt x="5717430" y="2093104"/>
                  <a:pt x="5713791" y="2085219"/>
                </a:cubicBezTo>
                <a:cubicBezTo>
                  <a:pt x="5707746" y="2072122"/>
                  <a:pt x="5699797" y="2059907"/>
                  <a:pt x="5694439" y="2046514"/>
                </a:cubicBezTo>
                <a:cubicBezTo>
                  <a:pt x="5691213" y="2038451"/>
                  <a:pt x="5689071" y="2029864"/>
                  <a:pt x="5684762" y="2022324"/>
                </a:cubicBezTo>
                <a:cubicBezTo>
                  <a:pt x="5680518" y="2014898"/>
                  <a:pt x="5666716" y="2007067"/>
                  <a:pt x="5660572" y="2002971"/>
                </a:cubicBezTo>
                <a:cubicBezTo>
                  <a:pt x="5653771" y="1982567"/>
                  <a:pt x="5651051" y="1963257"/>
                  <a:pt x="5631543" y="1949752"/>
                </a:cubicBezTo>
                <a:cubicBezTo>
                  <a:pt x="5618484" y="1940711"/>
                  <a:pt x="5602514" y="1936851"/>
                  <a:pt x="5588000" y="1930400"/>
                </a:cubicBezTo>
                <a:cubicBezTo>
                  <a:pt x="5533891" y="1849236"/>
                  <a:pt x="5562322" y="1875990"/>
                  <a:pt x="5515429" y="1838476"/>
                </a:cubicBezTo>
                <a:cubicBezTo>
                  <a:pt x="5505043" y="1812510"/>
                  <a:pt x="5505738" y="1809430"/>
                  <a:pt x="5486400" y="1785257"/>
                </a:cubicBezTo>
                <a:cubicBezTo>
                  <a:pt x="5480701" y="1778133"/>
                  <a:pt x="5472985" y="1772831"/>
                  <a:pt x="5467048" y="1765904"/>
                </a:cubicBezTo>
                <a:cubicBezTo>
                  <a:pt x="5463264" y="1761489"/>
                  <a:pt x="5462860" y="1753311"/>
                  <a:pt x="5457372" y="1751390"/>
                </a:cubicBezTo>
                <a:cubicBezTo>
                  <a:pt x="5350120" y="1713853"/>
                  <a:pt x="5167026" y="1725148"/>
                  <a:pt x="5084839" y="1722362"/>
                </a:cubicBezTo>
                <a:cubicBezTo>
                  <a:pt x="5042909" y="1727200"/>
                  <a:pt x="5000135" y="1727209"/>
                  <a:pt x="4959048" y="1736876"/>
                </a:cubicBezTo>
                <a:cubicBezTo>
                  <a:pt x="4944238" y="1740361"/>
                  <a:pt x="4934130" y="1754632"/>
                  <a:pt x="4920343" y="1761066"/>
                </a:cubicBezTo>
                <a:cubicBezTo>
                  <a:pt x="4909704" y="1766031"/>
                  <a:pt x="4897766" y="1767517"/>
                  <a:pt x="4886477" y="1770743"/>
                </a:cubicBezTo>
                <a:cubicBezTo>
                  <a:pt x="4842307" y="1814911"/>
                  <a:pt x="4898582" y="1761168"/>
                  <a:pt x="4823581" y="1819124"/>
                </a:cubicBezTo>
                <a:cubicBezTo>
                  <a:pt x="4801850" y="1835916"/>
                  <a:pt x="4781693" y="1854653"/>
                  <a:pt x="4760686" y="1872343"/>
                </a:cubicBezTo>
                <a:cubicBezTo>
                  <a:pt x="4751052" y="1880456"/>
                  <a:pt x="4742924" y="1890900"/>
                  <a:pt x="4731658" y="1896533"/>
                </a:cubicBezTo>
                <a:cubicBezTo>
                  <a:pt x="4718415" y="1903154"/>
                  <a:pt x="4709187" y="1906767"/>
                  <a:pt x="4697791" y="1915885"/>
                </a:cubicBezTo>
                <a:cubicBezTo>
                  <a:pt x="4665301" y="1941878"/>
                  <a:pt x="4727844" y="1901135"/>
                  <a:pt x="4668762" y="1954590"/>
                </a:cubicBezTo>
                <a:cubicBezTo>
                  <a:pt x="4643169" y="1977745"/>
                  <a:pt x="4613871" y="1996442"/>
                  <a:pt x="4586515" y="2017485"/>
                </a:cubicBezTo>
                <a:cubicBezTo>
                  <a:pt x="4583187" y="2020045"/>
                  <a:pt x="4527032" y="2065468"/>
                  <a:pt x="4513943" y="2070704"/>
                </a:cubicBezTo>
                <a:cubicBezTo>
                  <a:pt x="4500138" y="2076226"/>
                  <a:pt x="4484505" y="2075679"/>
                  <a:pt x="4470400" y="2080381"/>
                </a:cubicBezTo>
                <a:cubicBezTo>
                  <a:pt x="4302864" y="2136227"/>
                  <a:pt x="4411337" y="2115147"/>
                  <a:pt x="4291391" y="2133600"/>
                </a:cubicBezTo>
                <a:cubicBezTo>
                  <a:pt x="4249332" y="2154629"/>
                  <a:pt x="4295585" y="2133761"/>
                  <a:pt x="4218819" y="2152952"/>
                </a:cubicBezTo>
                <a:cubicBezTo>
                  <a:pt x="4203977" y="2156663"/>
                  <a:pt x="4189791" y="2162628"/>
                  <a:pt x="4175277" y="2167466"/>
                </a:cubicBezTo>
                <a:cubicBezTo>
                  <a:pt x="4112382" y="2164241"/>
                  <a:pt x="4048597" y="2168813"/>
                  <a:pt x="3986591" y="2157790"/>
                </a:cubicBezTo>
                <a:cubicBezTo>
                  <a:pt x="3973118" y="2155395"/>
                  <a:pt x="3968408" y="2137105"/>
                  <a:pt x="3957562" y="2128762"/>
                </a:cubicBezTo>
                <a:cubicBezTo>
                  <a:pt x="3947256" y="2120835"/>
                  <a:pt x="3934985" y="2115860"/>
                  <a:pt x="3923696" y="2109409"/>
                </a:cubicBezTo>
                <a:cubicBezTo>
                  <a:pt x="3917245" y="2098120"/>
                  <a:pt x="3911990" y="2086058"/>
                  <a:pt x="3904343" y="2075543"/>
                </a:cubicBezTo>
                <a:cubicBezTo>
                  <a:pt x="3894802" y="2062424"/>
                  <a:pt x="3858794" y="2034832"/>
                  <a:pt x="3851124" y="2027162"/>
                </a:cubicBezTo>
                <a:cubicBezTo>
                  <a:pt x="3840611" y="2016649"/>
                  <a:pt x="3832098" y="2004297"/>
                  <a:pt x="3822096" y="1993295"/>
                </a:cubicBezTo>
                <a:cubicBezTo>
                  <a:pt x="3815959" y="1986545"/>
                  <a:pt x="3808138" y="1981300"/>
                  <a:pt x="3802743" y="1973943"/>
                </a:cubicBezTo>
                <a:cubicBezTo>
                  <a:pt x="3751181" y="1903631"/>
                  <a:pt x="3793760" y="1934943"/>
                  <a:pt x="3735010" y="1901371"/>
                </a:cubicBezTo>
                <a:cubicBezTo>
                  <a:pt x="3713857" y="1848488"/>
                  <a:pt x="3739973" y="1904566"/>
                  <a:pt x="3705981" y="1857828"/>
                </a:cubicBezTo>
                <a:cubicBezTo>
                  <a:pt x="3669771" y="1808039"/>
                  <a:pt x="3707343" y="1835869"/>
                  <a:pt x="3652762" y="1794933"/>
                </a:cubicBezTo>
                <a:cubicBezTo>
                  <a:pt x="3632363" y="1779634"/>
                  <a:pt x="3607897" y="1769420"/>
                  <a:pt x="3589867" y="1751390"/>
                </a:cubicBezTo>
                <a:cubicBezTo>
                  <a:pt x="3471608" y="1633131"/>
                  <a:pt x="3603748" y="1756409"/>
                  <a:pt x="3497943" y="1678819"/>
                </a:cubicBezTo>
                <a:cubicBezTo>
                  <a:pt x="3438372" y="1635134"/>
                  <a:pt x="3501155" y="1659001"/>
                  <a:pt x="3435048" y="1640114"/>
                </a:cubicBezTo>
                <a:cubicBezTo>
                  <a:pt x="3428597" y="1633663"/>
                  <a:pt x="3423197" y="1625955"/>
                  <a:pt x="3415696" y="1620762"/>
                </a:cubicBezTo>
                <a:cubicBezTo>
                  <a:pt x="3328878" y="1560657"/>
                  <a:pt x="3413644" y="1629110"/>
                  <a:pt x="3333448" y="1577219"/>
                </a:cubicBezTo>
                <a:cubicBezTo>
                  <a:pt x="3321074" y="1569212"/>
                  <a:pt x="3279687" y="1532681"/>
                  <a:pt x="3260877" y="1524000"/>
                </a:cubicBezTo>
                <a:cubicBezTo>
                  <a:pt x="3250217" y="1519080"/>
                  <a:pt x="3238299" y="1517549"/>
                  <a:pt x="3227010" y="1514324"/>
                </a:cubicBezTo>
                <a:cubicBezTo>
                  <a:pt x="3189510" y="1476822"/>
                  <a:pt x="3227559" y="1509790"/>
                  <a:pt x="3183467" y="1485295"/>
                </a:cubicBezTo>
                <a:cubicBezTo>
                  <a:pt x="3176418" y="1481379"/>
                  <a:pt x="3171641" y="1473676"/>
                  <a:pt x="3164115" y="1470781"/>
                </a:cubicBezTo>
                <a:cubicBezTo>
                  <a:pt x="3150238" y="1465443"/>
                  <a:pt x="3135152" y="1464020"/>
                  <a:pt x="3120572" y="1461104"/>
                </a:cubicBezTo>
                <a:cubicBezTo>
                  <a:pt x="3044083" y="1445806"/>
                  <a:pt x="3084222" y="1455512"/>
                  <a:pt x="2994781" y="1441752"/>
                </a:cubicBezTo>
                <a:cubicBezTo>
                  <a:pt x="2940250" y="1433363"/>
                  <a:pt x="2941846" y="1432153"/>
                  <a:pt x="2888343" y="1417562"/>
                </a:cubicBezTo>
                <a:cubicBezTo>
                  <a:pt x="2786743" y="1424013"/>
                  <a:pt x="2684725" y="1425672"/>
                  <a:pt x="2583543" y="1436914"/>
                </a:cubicBezTo>
                <a:cubicBezTo>
                  <a:pt x="2567757" y="1438668"/>
                  <a:pt x="2554747" y="1450367"/>
                  <a:pt x="2540000" y="1456266"/>
                </a:cubicBezTo>
                <a:cubicBezTo>
                  <a:pt x="2487182" y="1477393"/>
                  <a:pt x="2490941" y="1468375"/>
                  <a:pt x="2448077" y="1499809"/>
                </a:cubicBezTo>
                <a:cubicBezTo>
                  <a:pt x="2436087" y="1508602"/>
                  <a:pt x="2425212" y="1518836"/>
                  <a:pt x="2414210" y="1528838"/>
                </a:cubicBezTo>
                <a:cubicBezTo>
                  <a:pt x="2391082" y="1549864"/>
                  <a:pt x="2394783" y="1552336"/>
                  <a:pt x="2365829" y="1572381"/>
                </a:cubicBezTo>
                <a:cubicBezTo>
                  <a:pt x="2355139" y="1579782"/>
                  <a:pt x="2343251" y="1585282"/>
                  <a:pt x="2331962" y="1591733"/>
                </a:cubicBezTo>
                <a:cubicBezTo>
                  <a:pt x="2309138" y="1637382"/>
                  <a:pt x="2338660" y="1588013"/>
                  <a:pt x="2302934" y="1620762"/>
                </a:cubicBezTo>
                <a:cubicBezTo>
                  <a:pt x="2152492" y="1758669"/>
                  <a:pt x="2256633" y="1681482"/>
                  <a:pt x="2172305" y="1741714"/>
                </a:cubicBezTo>
                <a:cubicBezTo>
                  <a:pt x="2137235" y="1811855"/>
                  <a:pt x="2182500" y="1726423"/>
                  <a:pt x="2152953" y="1770743"/>
                </a:cubicBezTo>
                <a:cubicBezTo>
                  <a:pt x="2145741" y="1781561"/>
                  <a:pt x="2141001" y="1793919"/>
                  <a:pt x="2133600" y="1804609"/>
                </a:cubicBezTo>
                <a:cubicBezTo>
                  <a:pt x="2126430" y="1814965"/>
                  <a:pt x="2116967" y="1823561"/>
                  <a:pt x="2109410" y="1833638"/>
                </a:cubicBezTo>
                <a:cubicBezTo>
                  <a:pt x="2102433" y="1842941"/>
                  <a:pt x="2096509" y="1852990"/>
                  <a:pt x="2090058" y="1862666"/>
                </a:cubicBezTo>
                <a:cubicBezTo>
                  <a:pt x="2086832" y="1873955"/>
                  <a:pt x="2085301" y="1885873"/>
                  <a:pt x="2080381" y="1896533"/>
                </a:cubicBezTo>
                <a:cubicBezTo>
                  <a:pt x="2071695" y="1915352"/>
                  <a:pt x="2035178" y="1956716"/>
                  <a:pt x="2027162" y="1969104"/>
                </a:cubicBezTo>
                <a:cubicBezTo>
                  <a:pt x="2019326" y="1981214"/>
                  <a:pt x="2014598" y="1995081"/>
                  <a:pt x="2007810" y="2007809"/>
                </a:cubicBezTo>
                <a:cubicBezTo>
                  <a:pt x="1993536" y="2034574"/>
                  <a:pt x="1985809" y="2049162"/>
                  <a:pt x="1964267" y="2070704"/>
                </a:cubicBezTo>
                <a:cubicBezTo>
                  <a:pt x="1955361" y="2079610"/>
                  <a:pt x="1945396" y="2087446"/>
                  <a:pt x="1935239" y="2094895"/>
                </a:cubicBezTo>
                <a:cubicBezTo>
                  <a:pt x="1920962" y="2105365"/>
                  <a:pt x="1892717" y="2125450"/>
                  <a:pt x="1872343" y="2133600"/>
                </a:cubicBezTo>
                <a:cubicBezTo>
                  <a:pt x="1862873" y="2137388"/>
                  <a:pt x="1852835" y="2139615"/>
                  <a:pt x="1843315" y="2143276"/>
                </a:cubicBezTo>
                <a:cubicBezTo>
                  <a:pt x="1831852" y="2147685"/>
                  <a:pt x="1820737" y="2152952"/>
                  <a:pt x="1809448" y="2157790"/>
                </a:cubicBezTo>
                <a:cubicBezTo>
                  <a:pt x="1799772" y="2151339"/>
                  <a:pt x="1790978" y="2143311"/>
                  <a:pt x="1780419" y="2138438"/>
                </a:cubicBezTo>
                <a:cubicBezTo>
                  <a:pt x="1764699" y="2131183"/>
                  <a:pt x="1741646" y="2131308"/>
                  <a:pt x="1727200" y="2119085"/>
                </a:cubicBezTo>
                <a:cubicBezTo>
                  <a:pt x="1711531" y="2105826"/>
                  <a:pt x="1698172" y="2090057"/>
                  <a:pt x="1683658" y="2075543"/>
                </a:cubicBezTo>
                <a:lnTo>
                  <a:pt x="1664305" y="2056190"/>
                </a:lnTo>
                <a:cubicBezTo>
                  <a:pt x="1649791" y="2041676"/>
                  <a:pt x="1632148" y="2029726"/>
                  <a:pt x="1620762" y="2012647"/>
                </a:cubicBezTo>
                <a:cubicBezTo>
                  <a:pt x="1614311" y="2002971"/>
                  <a:pt x="1609633" y="1991842"/>
                  <a:pt x="1601410" y="1983619"/>
                </a:cubicBezTo>
                <a:cubicBezTo>
                  <a:pt x="1593187" y="1975396"/>
                  <a:pt x="1580604" y="1972489"/>
                  <a:pt x="1572381" y="1964266"/>
                </a:cubicBezTo>
                <a:cubicBezTo>
                  <a:pt x="1559379" y="1951264"/>
                  <a:pt x="1549804" y="1935238"/>
                  <a:pt x="1538515" y="1920724"/>
                </a:cubicBezTo>
                <a:cubicBezTo>
                  <a:pt x="1535290" y="1911048"/>
                  <a:pt x="1531839" y="1901444"/>
                  <a:pt x="1528839" y="1891695"/>
                </a:cubicBezTo>
                <a:cubicBezTo>
                  <a:pt x="1525386" y="1880473"/>
                  <a:pt x="1523174" y="1868862"/>
                  <a:pt x="1519162" y="1857828"/>
                </a:cubicBezTo>
                <a:cubicBezTo>
                  <a:pt x="1516697" y="1851050"/>
                  <a:pt x="1512164" y="1845172"/>
                  <a:pt x="1509486" y="1838476"/>
                </a:cubicBezTo>
                <a:cubicBezTo>
                  <a:pt x="1505698" y="1829006"/>
                  <a:pt x="1504646" y="1818428"/>
                  <a:pt x="1499810" y="1809447"/>
                </a:cubicBezTo>
                <a:cubicBezTo>
                  <a:pt x="1493233" y="1797232"/>
                  <a:pt x="1483683" y="1786870"/>
                  <a:pt x="1475619" y="1775581"/>
                </a:cubicBezTo>
                <a:cubicBezTo>
                  <a:pt x="1472394" y="1761067"/>
                  <a:pt x="1471661" y="1745763"/>
                  <a:pt x="1465943" y="1732038"/>
                </a:cubicBezTo>
                <a:cubicBezTo>
                  <a:pt x="1440837" y="1671781"/>
                  <a:pt x="1435821" y="1669763"/>
                  <a:pt x="1403048" y="1630438"/>
                </a:cubicBezTo>
                <a:cubicBezTo>
                  <a:pt x="1393372" y="1603022"/>
                  <a:pt x="1380326" y="1576571"/>
                  <a:pt x="1374019" y="1548190"/>
                </a:cubicBezTo>
                <a:cubicBezTo>
                  <a:pt x="1370794" y="1533676"/>
                  <a:pt x="1371392" y="1517738"/>
                  <a:pt x="1364343" y="1504647"/>
                </a:cubicBezTo>
                <a:cubicBezTo>
                  <a:pt x="1359447" y="1495555"/>
                  <a:pt x="1348216" y="1491746"/>
                  <a:pt x="1340153" y="1485295"/>
                </a:cubicBezTo>
                <a:cubicBezTo>
                  <a:pt x="1317244" y="1405113"/>
                  <a:pt x="1347114" y="1488902"/>
                  <a:pt x="1311124" y="1432076"/>
                </a:cubicBezTo>
                <a:cubicBezTo>
                  <a:pt x="1285223" y="1391180"/>
                  <a:pt x="1257172" y="1350969"/>
                  <a:pt x="1238553" y="1306285"/>
                </a:cubicBezTo>
                <a:cubicBezTo>
                  <a:pt x="1210853" y="1239807"/>
                  <a:pt x="1229187" y="1263053"/>
                  <a:pt x="1195010" y="1228876"/>
                </a:cubicBezTo>
                <a:cubicBezTo>
                  <a:pt x="1191785" y="1211136"/>
                  <a:pt x="1187627" y="1193541"/>
                  <a:pt x="1185334" y="1175657"/>
                </a:cubicBezTo>
                <a:cubicBezTo>
                  <a:pt x="1179559" y="1130612"/>
                  <a:pt x="1177427" y="1085121"/>
                  <a:pt x="1170819" y="1040190"/>
                </a:cubicBezTo>
                <a:cubicBezTo>
                  <a:pt x="1169335" y="1030099"/>
                  <a:pt x="1163771" y="1021017"/>
                  <a:pt x="1161143" y="1011162"/>
                </a:cubicBezTo>
                <a:cubicBezTo>
                  <a:pt x="1157312" y="996796"/>
                  <a:pt x="1154872" y="982092"/>
                  <a:pt x="1151467" y="967619"/>
                </a:cubicBezTo>
                <a:cubicBezTo>
                  <a:pt x="1148421" y="954674"/>
                  <a:pt x="1144399" y="941954"/>
                  <a:pt x="1141791" y="928914"/>
                </a:cubicBezTo>
                <a:cubicBezTo>
                  <a:pt x="1137943" y="909676"/>
                  <a:pt x="1139226" y="889142"/>
                  <a:pt x="1132115" y="870857"/>
                </a:cubicBezTo>
                <a:cubicBezTo>
                  <a:pt x="1127550" y="859118"/>
                  <a:pt x="1115988" y="851504"/>
                  <a:pt x="1107924" y="841828"/>
                </a:cubicBezTo>
                <a:cubicBezTo>
                  <a:pt x="1101473" y="824088"/>
                  <a:pt x="1095582" y="806135"/>
                  <a:pt x="1088572" y="788609"/>
                </a:cubicBezTo>
                <a:cubicBezTo>
                  <a:pt x="1085894" y="781913"/>
                  <a:pt x="1081361" y="776035"/>
                  <a:pt x="1078896" y="769257"/>
                </a:cubicBezTo>
                <a:cubicBezTo>
                  <a:pt x="1074884" y="758223"/>
                  <a:pt x="1075522" y="745295"/>
                  <a:pt x="1069219" y="735390"/>
                </a:cubicBezTo>
                <a:cubicBezTo>
                  <a:pt x="1063675" y="726678"/>
                  <a:pt x="1053092" y="722489"/>
                  <a:pt x="1045029" y="716038"/>
                </a:cubicBezTo>
                <a:cubicBezTo>
                  <a:pt x="1038578" y="704749"/>
                  <a:pt x="1031126" y="693976"/>
                  <a:pt x="1025677" y="682171"/>
                </a:cubicBezTo>
                <a:cubicBezTo>
                  <a:pt x="1021403" y="672910"/>
                  <a:pt x="1021248" y="661889"/>
                  <a:pt x="1016000" y="653143"/>
                </a:cubicBezTo>
                <a:cubicBezTo>
                  <a:pt x="1011306" y="645320"/>
                  <a:pt x="1002585" y="640717"/>
                  <a:pt x="996648" y="633790"/>
                </a:cubicBezTo>
                <a:cubicBezTo>
                  <a:pt x="992864" y="629375"/>
                  <a:pt x="989796" y="624359"/>
                  <a:pt x="986972" y="619276"/>
                </a:cubicBezTo>
                <a:cubicBezTo>
                  <a:pt x="970314" y="589291"/>
                  <a:pt x="975173" y="589095"/>
                  <a:pt x="953105" y="561219"/>
                </a:cubicBezTo>
                <a:cubicBezTo>
                  <a:pt x="929651" y="531593"/>
                  <a:pt x="904277" y="503529"/>
                  <a:pt x="880534" y="474133"/>
                </a:cubicBezTo>
                <a:cubicBezTo>
                  <a:pt x="870401" y="461587"/>
                  <a:pt x="861498" y="448086"/>
                  <a:pt x="851505" y="435428"/>
                </a:cubicBezTo>
                <a:cubicBezTo>
                  <a:pt x="837302" y="417438"/>
                  <a:pt x="818212" y="402710"/>
                  <a:pt x="807962" y="382209"/>
                </a:cubicBezTo>
                <a:cubicBezTo>
                  <a:pt x="796673" y="359631"/>
                  <a:pt x="787853" y="335640"/>
                  <a:pt x="774096" y="314476"/>
                </a:cubicBezTo>
                <a:cubicBezTo>
                  <a:pt x="766638" y="303002"/>
                  <a:pt x="753159" y="296482"/>
                  <a:pt x="745067" y="285447"/>
                </a:cubicBezTo>
                <a:cubicBezTo>
                  <a:pt x="735248" y="272058"/>
                  <a:pt x="729420" y="256142"/>
                  <a:pt x="720877" y="241904"/>
                </a:cubicBezTo>
                <a:cubicBezTo>
                  <a:pt x="714894" y="231932"/>
                  <a:pt x="708364" y="222281"/>
                  <a:pt x="701524" y="212876"/>
                </a:cubicBezTo>
                <a:cubicBezTo>
                  <a:pt x="695450" y="204525"/>
                  <a:pt x="690323" y="195025"/>
                  <a:pt x="682172" y="188685"/>
                </a:cubicBezTo>
                <a:cubicBezTo>
                  <a:pt x="675317" y="183353"/>
                  <a:pt x="666045" y="182234"/>
                  <a:pt x="657981" y="179009"/>
                </a:cubicBezTo>
                <a:cubicBezTo>
                  <a:pt x="555228" y="76256"/>
                  <a:pt x="708691" y="225639"/>
                  <a:pt x="619277" y="149981"/>
                </a:cubicBezTo>
                <a:cubicBezTo>
                  <a:pt x="603607" y="136722"/>
                  <a:pt x="592813" y="117824"/>
                  <a:pt x="575734" y="106438"/>
                </a:cubicBezTo>
                <a:cubicBezTo>
                  <a:pt x="428012" y="7958"/>
                  <a:pt x="507620" y="63637"/>
                  <a:pt x="425753" y="33866"/>
                </a:cubicBezTo>
                <a:cubicBezTo>
                  <a:pt x="418975" y="31401"/>
                  <a:pt x="413540" y="25210"/>
                  <a:pt x="406400" y="24190"/>
                </a:cubicBezTo>
                <a:cubicBezTo>
                  <a:pt x="367952" y="18697"/>
                  <a:pt x="329053" y="16878"/>
                  <a:pt x="290286" y="14514"/>
                </a:cubicBezTo>
                <a:cubicBezTo>
                  <a:pt x="193583" y="8618"/>
                  <a:pt x="96883" y="0"/>
                  <a:pt x="0" y="0"/>
                </a:cubicBez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CC478B-6F80-E6A9-1F86-3C690745256A}"/>
              </a:ext>
            </a:extLst>
          </p:cNvPr>
          <p:cNvSpPr/>
          <p:nvPr/>
        </p:nvSpPr>
        <p:spPr>
          <a:xfrm>
            <a:off x="3662438" y="3120571"/>
            <a:ext cx="8215086" cy="2046515"/>
          </a:xfrm>
          <a:custGeom>
            <a:avLst/>
            <a:gdLst>
              <a:gd name="connsiteX0" fmla="*/ 8215086 w 8215086"/>
              <a:gd name="connsiteY0" fmla="*/ 319315 h 2046515"/>
              <a:gd name="connsiteX1" fmla="*/ 7973181 w 8215086"/>
              <a:gd name="connsiteY1" fmla="*/ 299962 h 2046515"/>
              <a:gd name="connsiteX2" fmla="*/ 7944152 w 8215086"/>
              <a:gd name="connsiteY2" fmla="*/ 314477 h 2046515"/>
              <a:gd name="connsiteX3" fmla="*/ 7818362 w 8215086"/>
              <a:gd name="connsiteY3" fmla="*/ 333829 h 2046515"/>
              <a:gd name="connsiteX4" fmla="*/ 7799010 w 8215086"/>
              <a:gd name="connsiteY4" fmla="*/ 343505 h 2046515"/>
              <a:gd name="connsiteX5" fmla="*/ 7774819 w 8215086"/>
              <a:gd name="connsiteY5" fmla="*/ 353181 h 2046515"/>
              <a:gd name="connsiteX6" fmla="*/ 7726438 w 8215086"/>
              <a:gd name="connsiteY6" fmla="*/ 406400 h 2046515"/>
              <a:gd name="connsiteX7" fmla="*/ 7702248 w 8215086"/>
              <a:gd name="connsiteY7" fmla="*/ 459619 h 2046515"/>
              <a:gd name="connsiteX8" fmla="*/ 7682895 w 8215086"/>
              <a:gd name="connsiteY8" fmla="*/ 478972 h 2046515"/>
              <a:gd name="connsiteX9" fmla="*/ 7653867 w 8215086"/>
              <a:gd name="connsiteY9" fmla="*/ 532191 h 2046515"/>
              <a:gd name="connsiteX10" fmla="*/ 7629676 w 8215086"/>
              <a:gd name="connsiteY10" fmla="*/ 541867 h 2046515"/>
              <a:gd name="connsiteX11" fmla="*/ 7590972 w 8215086"/>
              <a:gd name="connsiteY11" fmla="*/ 604762 h 2046515"/>
              <a:gd name="connsiteX12" fmla="*/ 7566781 w 8215086"/>
              <a:gd name="connsiteY12" fmla="*/ 624115 h 2046515"/>
              <a:gd name="connsiteX13" fmla="*/ 7557105 w 8215086"/>
              <a:gd name="connsiteY13" fmla="*/ 643467 h 2046515"/>
              <a:gd name="connsiteX14" fmla="*/ 7518400 w 8215086"/>
              <a:gd name="connsiteY14" fmla="*/ 667658 h 2046515"/>
              <a:gd name="connsiteX15" fmla="*/ 7494210 w 8215086"/>
              <a:gd name="connsiteY15" fmla="*/ 677334 h 2046515"/>
              <a:gd name="connsiteX16" fmla="*/ 7402286 w 8215086"/>
              <a:gd name="connsiteY16" fmla="*/ 696686 h 2046515"/>
              <a:gd name="connsiteX17" fmla="*/ 7358743 w 8215086"/>
              <a:gd name="connsiteY17" fmla="*/ 706362 h 2046515"/>
              <a:gd name="connsiteX18" fmla="*/ 7170057 w 8215086"/>
              <a:gd name="connsiteY18" fmla="*/ 682172 h 2046515"/>
              <a:gd name="connsiteX19" fmla="*/ 7136191 w 8215086"/>
              <a:gd name="connsiteY19" fmla="*/ 657981 h 2046515"/>
              <a:gd name="connsiteX20" fmla="*/ 7073295 w 8215086"/>
              <a:gd name="connsiteY20" fmla="*/ 628953 h 2046515"/>
              <a:gd name="connsiteX21" fmla="*/ 7000724 w 8215086"/>
              <a:gd name="connsiteY21" fmla="*/ 566058 h 2046515"/>
              <a:gd name="connsiteX22" fmla="*/ 6971695 w 8215086"/>
              <a:gd name="connsiteY22" fmla="*/ 537029 h 2046515"/>
              <a:gd name="connsiteX23" fmla="*/ 6947505 w 8215086"/>
              <a:gd name="connsiteY23" fmla="*/ 527353 h 2046515"/>
              <a:gd name="connsiteX24" fmla="*/ 6918476 w 8215086"/>
              <a:gd name="connsiteY24" fmla="*/ 503162 h 2046515"/>
              <a:gd name="connsiteX25" fmla="*/ 6874933 w 8215086"/>
              <a:gd name="connsiteY25" fmla="*/ 483810 h 2046515"/>
              <a:gd name="connsiteX26" fmla="*/ 6773333 w 8215086"/>
              <a:gd name="connsiteY26" fmla="*/ 474134 h 2046515"/>
              <a:gd name="connsiteX27" fmla="*/ 6531429 w 8215086"/>
              <a:gd name="connsiteY27" fmla="*/ 449943 h 2046515"/>
              <a:gd name="connsiteX28" fmla="*/ 6468533 w 8215086"/>
              <a:gd name="connsiteY28" fmla="*/ 430591 h 2046515"/>
              <a:gd name="connsiteX29" fmla="*/ 6405638 w 8215086"/>
              <a:gd name="connsiteY29" fmla="*/ 445105 h 2046515"/>
              <a:gd name="connsiteX30" fmla="*/ 6376610 w 8215086"/>
              <a:gd name="connsiteY30" fmla="*/ 478972 h 2046515"/>
              <a:gd name="connsiteX31" fmla="*/ 6333067 w 8215086"/>
              <a:gd name="connsiteY31" fmla="*/ 508000 h 2046515"/>
              <a:gd name="connsiteX32" fmla="*/ 6255657 w 8215086"/>
              <a:gd name="connsiteY32" fmla="*/ 570896 h 2046515"/>
              <a:gd name="connsiteX33" fmla="*/ 6245981 w 8215086"/>
              <a:gd name="connsiteY33" fmla="*/ 595086 h 2046515"/>
              <a:gd name="connsiteX34" fmla="*/ 6197600 w 8215086"/>
              <a:gd name="connsiteY34" fmla="*/ 624115 h 2046515"/>
              <a:gd name="connsiteX35" fmla="*/ 6091162 w 8215086"/>
              <a:gd name="connsiteY35" fmla="*/ 687010 h 2046515"/>
              <a:gd name="connsiteX36" fmla="*/ 5965372 w 8215086"/>
              <a:gd name="connsiteY36" fmla="*/ 657981 h 2046515"/>
              <a:gd name="connsiteX37" fmla="*/ 5858933 w 8215086"/>
              <a:gd name="connsiteY37" fmla="*/ 541867 h 2046515"/>
              <a:gd name="connsiteX38" fmla="*/ 5805714 w 8215086"/>
              <a:gd name="connsiteY38" fmla="*/ 512839 h 2046515"/>
              <a:gd name="connsiteX39" fmla="*/ 5796038 w 8215086"/>
              <a:gd name="connsiteY39" fmla="*/ 478972 h 2046515"/>
              <a:gd name="connsiteX40" fmla="*/ 5776686 w 8215086"/>
              <a:gd name="connsiteY40" fmla="*/ 459619 h 2046515"/>
              <a:gd name="connsiteX41" fmla="*/ 5713791 w 8215086"/>
              <a:gd name="connsiteY41" fmla="*/ 406400 h 2046515"/>
              <a:gd name="connsiteX42" fmla="*/ 5670248 w 8215086"/>
              <a:gd name="connsiteY42" fmla="*/ 377372 h 2046515"/>
              <a:gd name="connsiteX43" fmla="*/ 5607352 w 8215086"/>
              <a:gd name="connsiteY43" fmla="*/ 324153 h 2046515"/>
              <a:gd name="connsiteX44" fmla="*/ 5505752 w 8215086"/>
              <a:gd name="connsiteY44" fmla="*/ 295124 h 2046515"/>
              <a:gd name="connsiteX45" fmla="*/ 5462210 w 8215086"/>
              <a:gd name="connsiteY45" fmla="*/ 280610 h 2046515"/>
              <a:gd name="connsiteX46" fmla="*/ 5210629 w 8215086"/>
              <a:gd name="connsiteY46" fmla="*/ 299962 h 2046515"/>
              <a:gd name="connsiteX47" fmla="*/ 5191276 w 8215086"/>
              <a:gd name="connsiteY47" fmla="*/ 309639 h 2046515"/>
              <a:gd name="connsiteX48" fmla="*/ 5157410 w 8215086"/>
              <a:gd name="connsiteY48" fmla="*/ 328991 h 2046515"/>
              <a:gd name="connsiteX49" fmla="*/ 5099352 w 8215086"/>
              <a:gd name="connsiteY49" fmla="*/ 362858 h 2046515"/>
              <a:gd name="connsiteX50" fmla="*/ 4992914 w 8215086"/>
              <a:gd name="connsiteY50" fmla="*/ 425753 h 2046515"/>
              <a:gd name="connsiteX51" fmla="*/ 4978400 w 8215086"/>
              <a:gd name="connsiteY51" fmla="*/ 445105 h 2046515"/>
              <a:gd name="connsiteX52" fmla="*/ 4959048 w 8215086"/>
              <a:gd name="connsiteY52" fmla="*/ 464458 h 2046515"/>
              <a:gd name="connsiteX53" fmla="*/ 4939695 w 8215086"/>
              <a:gd name="connsiteY53" fmla="*/ 508000 h 2046515"/>
              <a:gd name="connsiteX54" fmla="*/ 4930019 w 8215086"/>
              <a:gd name="connsiteY54" fmla="*/ 590248 h 2046515"/>
              <a:gd name="connsiteX55" fmla="*/ 4920343 w 8215086"/>
              <a:gd name="connsiteY55" fmla="*/ 624115 h 2046515"/>
              <a:gd name="connsiteX56" fmla="*/ 4876800 w 8215086"/>
              <a:gd name="connsiteY56" fmla="*/ 633791 h 2046515"/>
              <a:gd name="connsiteX57" fmla="*/ 4847772 w 8215086"/>
              <a:gd name="connsiteY57" fmla="*/ 653143 h 2046515"/>
              <a:gd name="connsiteX58" fmla="*/ 4542972 w 8215086"/>
              <a:gd name="connsiteY58" fmla="*/ 657981 h 2046515"/>
              <a:gd name="connsiteX59" fmla="*/ 4426857 w 8215086"/>
              <a:gd name="connsiteY59" fmla="*/ 628953 h 2046515"/>
              <a:gd name="connsiteX60" fmla="*/ 4397829 w 8215086"/>
              <a:gd name="connsiteY60" fmla="*/ 604762 h 2046515"/>
              <a:gd name="connsiteX61" fmla="*/ 4291391 w 8215086"/>
              <a:gd name="connsiteY61" fmla="*/ 522515 h 2046515"/>
              <a:gd name="connsiteX62" fmla="*/ 4272038 w 8215086"/>
              <a:gd name="connsiteY62" fmla="*/ 503162 h 2046515"/>
              <a:gd name="connsiteX63" fmla="*/ 4218819 w 8215086"/>
              <a:gd name="connsiteY63" fmla="*/ 449943 h 2046515"/>
              <a:gd name="connsiteX64" fmla="*/ 4199467 w 8215086"/>
              <a:gd name="connsiteY64" fmla="*/ 440267 h 2046515"/>
              <a:gd name="connsiteX65" fmla="*/ 4064000 w 8215086"/>
              <a:gd name="connsiteY65" fmla="*/ 387048 h 2046515"/>
              <a:gd name="connsiteX66" fmla="*/ 4044648 w 8215086"/>
              <a:gd name="connsiteY66" fmla="*/ 362858 h 2046515"/>
              <a:gd name="connsiteX67" fmla="*/ 4025295 w 8215086"/>
              <a:gd name="connsiteY67" fmla="*/ 353181 h 2046515"/>
              <a:gd name="connsiteX68" fmla="*/ 3793067 w 8215086"/>
              <a:gd name="connsiteY68" fmla="*/ 358019 h 2046515"/>
              <a:gd name="connsiteX69" fmla="*/ 3667276 w 8215086"/>
              <a:gd name="connsiteY69" fmla="*/ 391886 h 2046515"/>
              <a:gd name="connsiteX70" fmla="*/ 3623733 w 8215086"/>
              <a:gd name="connsiteY70" fmla="*/ 401562 h 2046515"/>
              <a:gd name="connsiteX71" fmla="*/ 3497943 w 8215086"/>
              <a:gd name="connsiteY71" fmla="*/ 411239 h 2046515"/>
              <a:gd name="connsiteX72" fmla="*/ 3415695 w 8215086"/>
              <a:gd name="connsiteY72" fmla="*/ 420915 h 2046515"/>
              <a:gd name="connsiteX73" fmla="*/ 3386667 w 8215086"/>
              <a:gd name="connsiteY73" fmla="*/ 445105 h 2046515"/>
              <a:gd name="connsiteX74" fmla="*/ 3343124 w 8215086"/>
              <a:gd name="connsiteY74" fmla="*/ 483810 h 2046515"/>
              <a:gd name="connsiteX75" fmla="*/ 3323772 w 8215086"/>
              <a:gd name="connsiteY75" fmla="*/ 517677 h 2046515"/>
              <a:gd name="connsiteX76" fmla="*/ 3270552 w 8215086"/>
              <a:gd name="connsiteY76" fmla="*/ 556381 h 2046515"/>
              <a:gd name="connsiteX77" fmla="*/ 3251200 w 8215086"/>
              <a:gd name="connsiteY77" fmla="*/ 590248 h 2046515"/>
              <a:gd name="connsiteX78" fmla="*/ 3241524 w 8215086"/>
              <a:gd name="connsiteY78" fmla="*/ 609600 h 2046515"/>
              <a:gd name="connsiteX79" fmla="*/ 3207657 w 8215086"/>
              <a:gd name="connsiteY79" fmla="*/ 628953 h 2046515"/>
              <a:gd name="connsiteX80" fmla="*/ 3115733 w 8215086"/>
              <a:gd name="connsiteY80" fmla="*/ 716039 h 2046515"/>
              <a:gd name="connsiteX81" fmla="*/ 3072191 w 8215086"/>
              <a:gd name="connsiteY81" fmla="*/ 745067 h 2046515"/>
              <a:gd name="connsiteX82" fmla="*/ 2946400 w 8215086"/>
              <a:gd name="connsiteY82" fmla="*/ 764419 h 2046515"/>
              <a:gd name="connsiteX83" fmla="*/ 2883505 w 8215086"/>
              <a:gd name="connsiteY83" fmla="*/ 749905 h 2046515"/>
              <a:gd name="connsiteX84" fmla="*/ 2854476 w 8215086"/>
              <a:gd name="connsiteY84" fmla="*/ 711200 h 2046515"/>
              <a:gd name="connsiteX85" fmla="*/ 2801257 w 8215086"/>
              <a:gd name="connsiteY85" fmla="*/ 638629 h 2046515"/>
              <a:gd name="connsiteX86" fmla="*/ 2772229 w 8215086"/>
              <a:gd name="connsiteY86" fmla="*/ 604762 h 2046515"/>
              <a:gd name="connsiteX87" fmla="*/ 2738362 w 8215086"/>
              <a:gd name="connsiteY87" fmla="*/ 575734 h 2046515"/>
              <a:gd name="connsiteX88" fmla="*/ 2709333 w 8215086"/>
              <a:gd name="connsiteY88" fmla="*/ 532191 h 2046515"/>
              <a:gd name="connsiteX89" fmla="*/ 2656114 w 8215086"/>
              <a:gd name="connsiteY89" fmla="*/ 503162 h 2046515"/>
              <a:gd name="connsiteX90" fmla="*/ 2627086 w 8215086"/>
              <a:gd name="connsiteY90" fmla="*/ 469296 h 2046515"/>
              <a:gd name="connsiteX91" fmla="*/ 2583543 w 8215086"/>
              <a:gd name="connsiteY91" fmla="*/ 449943 h 2046515"/>
              <a:gd name="connsiteX92" fmla="*/ 2549676 w 8215086"/>
              <a:gd name="connsiteY92" fmla="*/ 430591 h 2046515"/>
              <a:gd name="connsiteX93" fmla="*/ 2486781 w 8215086"/>
              <a:gd name="connsiteY93" fmla="*/ 377372 h 2046515"/>
              <a:gd name="connsiteX94" fmla="*/ 2457752 w 8215086"/>
              <a:gd name="connsiteY94" fmla="*/ 353181 h 2046515"/>
              <a:gd name="connsiteX95" fmla="*/ 2438400 w 8215086"/>
              <a:gd name="connsiteY95" fmla="*/ 343505 h 2046515"/>
              <a:gd name="connsiteX96" fmla="*/ 2404533 w 8215086"/>
              <a:gd name="connsiteY96" fmla="*/ 324153 h 2046515"/>
              <a:gd name="connsiteX97" fmla="*/ 2385181 w 8215086"/>
              <a:gd name="connsiteY97" fmla="*/ 304800 h 2046515"/>
              <a:gd name="connsiteX98" fmla="*/ 2298095 w 8215086"/>
              <a:gd name="connsiteY98" fmla="*/ 270934 h 2046515"/>
              <a:gd name="connsiteX99" fmla="*/ 2269067 w 8215086"/>
              <a:gd name="connsiteY99" fmla="*/ 261258 h 2046515"/>
              <a:gd name="connsiteX100" fmla="*/ 2215848 w 8215086"/>
              <a:gd name="connsiteY100" fmla="*/ 251581 h 2046515"/>
              <a:gd name="connsiteX101" fmla="*/ 2148114 w 8215086"/>
              <a:gd name="connsiteY101" fmla="*/ 227391 h 2046515"/>
              <a:gd name="connsiteX102" fmla="*/ 2032000 w 8215086"/>
              <a:gd name="connsiteY102" fmla="*/ 198362 h 2046515"/>
              <a:gd name="connsiteX103" fmla="*/ 1852991 w 8215086"/>
              <a:gd name="connsiteY103" fmla="*/ 188686 h 2046515"/>
              <a:gd name="connsiteX104" fmla="*/ 1659467 w 8215086"/>
              <a:gd name="connsiteY104" fmla="*/ 203200 h 2046515"/>
              <a:gd name="connsiteX105" fmla="*/ 1615924 w 8215086"/>
              <a:gd name="connsiteY105" fmla="*/ 222553 h 2046515"/>
              <a:gd name="connsiteX106" fmla="*/ 1509486 w 8215086"/>
              <a:gd name="connsiteY106" fmla="*/ 285448 h 2046515"/>
              <a:gd name="connsiteX107" fmla="*/ 1480457 w 8215086"/>
              <a:gd name="connsiteY107" fmla="*/ 309639 h 2046515"/>
              <a:gd name="connsiteX108" fmla="*/ 1436914 w 8215086"/>
              <a:gd name="connsiteY108" fmla="*/ 328991 h 2046515"/>
              <a:gd name="connsiteX109" fmla="*/ 1407886 w 8215086"/>
              <a:gd name="connsiteY109" fmla="*/ 348343 h 2046515"/>
              <a:gd name="connsiteX110" fmla="*/ 1325638 w 8215086"/>
              <a:gd name="connsiteY110" fmla="*/ 391886 h 2046515"/>
              <a:gd name="connsiteX111" fmla="*/ 1301448 w 8215086"/>
              <a:gd name="connsiteY111" fmla="*/ 401562 h 2046515"/>
              <a:gd name="connsiteX112" fmla="*/ 1253067 w 8215086"/>
              <a:gd name="connsiteY112" fmla="*/ 445105 h 2046515"/>
              <a:gd name="connsiteX113" fmla="*/ 1243391 w 8215086"/>
              <a:gd name="connsiteY113" fmla="*/ 464458 h 2046515"/>
              <a:gd name="connsiteX114" fmla="*/ 1228876 w 8215086"/>
              <a:gd name="connsiteY114" fmla="*/ 483810 h 2046515"/>
              <a:gd name="connsiteX115" fmla="*/ 1209524 w 8215086"/>
              <a:gd name="connsiteY115" fmla="*/ 527353 h 2046515"/>
              <a:gd name="connsiteX116" fmla="*/ 1190172 w 8215086"/>
              <a:gd name="connsiteY116" fmla="*/ 537029 h 2046515"/>
              <a:gd name="connsiteX117" fmla="*/ 1165981 w 8215086"/>
              <a:gd name="connsiteY117" fmla="*/ 566058 h 2046515"/>
              <a:gd name="connsiteX118" fmla="*/ 1136952 w 8215086"/>
              <a:gd name="connsiteY118" fmla="*/ 609600 h 2046515"/>
              <a:gd name="connsiteX119" fmla="*/ 1127276 w 8215086"/>
              <a:gd name="connsiteY119" fmla="*/ 638629 h 2046515"/>
              <a:gd name="connsiteX120" fmla="*/ 1117600 w 8215086"/>
              <a:gd name="connsiteY120" fmla="*/ 672496 h 2046515"/>
              <a:gd name="connsiteX121" fmla="*/ 1107924 w 8215086"/>
              <a:gd name="connsiteY121" fmla="*/ 691848 h 2046515"/>
              <a:gd name="connsiteX122" fmla="*/ 1093410 w 8215086"/>
              <a:gd name="connsiteY122" fmla="*/ 774096 h 2046515"/>
              <a:gd name="connsiteX123" fmla="*/ 1064381 w 8215086"/>
              <a:gd name="connsiteY123" fmla="*/ 880534 h 2046515"/>
              <a:gd name="connsiteX124" fmla="*/ 1078895 w 8215086"/>
              <a:gd name="connsiteY124" fmla="*/ 1025677 h 2046515"/>
              <a:gd name="connsiteX125" fmla="*/ 1088572 w 8215086"/>
              <a:gd name="connsiteY125" fmla="*/ 1069219 h 2046515"/>
              <a:gd name="connsiteX126" fmla="*/ 1141791 w 8215086"/>
              <a:gd name="connsiteY126" fmla="*/ 1117600 h 2046515"/>
              <a:gd name="connsiteX127" fmla="*/ 1117600 w 8215086"/>
              <a:gd name="connsiteY127" fmla="*/ 1214362 h 2046515"/>
              <a:gd name="connsiteX128" fmla="*/ 1040191 w 8215086"/>
              <a:gd name="connsiteY128" fmla="*/ 1277258 h 2046515"/>
              <a:gd name="connsiteX129" fmla="*/ 1011162 w 8215086"/>
              <a:gd name="connsiteY129" fmla="*/ 1340153 h 2046515"/>
              <a:gd name="connsiteX130" fmla="*/ 1035352 w 8215086"/>
              <a:gd name="connsiteY130" fmla="*/ 1393372 h 2046515"/>
              <a:gd name="connsiteX131" fmla="*/ 1059543 w 8215086"/>
              <a:gd name="connsiteY131" fmla="*/ 1436915 h 2046515"/>
              <a:gd name="connsiteX132" fmla="*/ 1132114 w 8215086"/>
              <a:gd name="connsiteY132" fmla="*/ 1465943 h 2046515"/>
              <a:gd name="connsiteX133" fmla="*/ 1161143 w 8215086"/>
              <a:gd name="connsiteY133" fmla="*/ 1499810 h 2046515"/>
              <a:gd name="connsiteX134" fmla="*/ 1224038 w 8215086"/>
              <a:gd name="connsiteY134" fmla="*/ 1519162 h 2046515"/>
              <a:gd name="connsiteX135" fmla="*/ 1340152 w 8215086"/>
              <a:gd name="connsiteY135" fmla="*/ 1572381 h 2046515"/>
              <a:gd name="connsiteX136" fmla="*/ 1436914 w 8215086"/>
              <a:gd name="connsiteY136" fmla="*/ 1582058 h 2046515"/>
              <a:gd name="connsiteX137" fmla="*/ 1499810 w 8215086"/>
              <a:gd name="connsiteY137" fmla="*/ 1591734 h 2046515"/>
              <a:gd name="connsiteX138" fmla="*/ 1538514 w 8215086"/>
              <a:gd name="connsiteY138" fmla="*/ 1611086 h 2046515"/>
              <a:gd name="connsiteX139" fmla="*/ 1572381 w 8215086"/>
              <a:gd name="connsiteY139" fmla="*/ 1630439 h 2046515"/>
              <a:gd name="connsiteX140" fmla="*/ 1664305 w 8215086"/>
              <a:gd name="connsiteY140" fmla="*/ 1625600 h 2046515"/>
              <a:gd name="connsiteX141" fmla="*/ 1746552 w 8215086"/>
              <a:gd name="connsiteY141" fmla="*/ 1543353 h 2046515"/>
              <a:gd name="connsiteX142" fmla="*/ 1780419 w 8215086"/>
              <a:gd name="connsiteY142" fmla="*/ 1514324 h 2046515"/>
              <a:gd name="connsiteX143" fmla="*/ 1823962 w 8215086"/>
              <a:gd name="connsiteY143" fmla="*/ 1446591 h 2046515"/>
              <a:gd name="connsiteX144" fmla="*/ 1843314 w 8215086"/>
              <a:gd name="connsiteY144" fmla="*/ 1427239 h 2046515"/>
              <a:gd name="connsiteX145" fmla="*/ 1925562 w 8215086"/>
              <a:gd name="connsiteY145" fmla="*/ 1417562 h 2046515"/>
              <a:gd name="connsiteX146" fmla="*/ 2148114 w 8215086"/>
              <a:gd name="connsiteY146" fmla="*/ 1407886 h 2046515"/>
              <a:gd name="connsiteX147" fmla="*/ 2152952 w 8215086"/>
              <a:gd name="connsiteY147" fmla="*/ 1156305 h 2046515"/>
              <a:gd name="connsiteX148" fmla="*/ 2138438 w 8215086"/>
              <a:gd name="connsiteY148" fmla="*/ 1132115 h 2046515"/>
              <a:gd name="connsiteX149" fmla="*/ 2128762 w 8215086"/>
              <a:gd name="connsiteY149" fmla="*/ 1093410 h 2046515"/>
              <a:gd name="connsiteX150" fmla="*/ 2119086 w 8215086"/>
              <a:gd name="connsiteY150" fmla="*/ 1069219 h 2046515"/>
              <a:gd name="connsiteX151" fmla="*/ 2109410 w 8215086"/>
              <a:gd name="connsiteY151" fmla="*/ 1040191 h 2046515"/>
              <a:gd name="connsiteX152" fmla="*/ 2114248 w 8215086"/>
              <a:gd name="connsiteY152" fmla="*/ 967619 h 2046515"/>
              <a:gd name="connsiteX153" fmla="*/ 2157791 w 8215086"/>
              <a:gd name="connsiteY153" fmla="*/ 870858 h 2046515"/>
              <a:gd name="connsiteX154" fmla="*/ 2167467 w 8215086"/>
              <a:gd name="connsiteY154" fmla="*/ 841829 h 2046515"/>
              <a:gd name="connsiteX155" fmla="*/ 2162629 w 8215086"/>
              <a:gd name="connsiteY155" fmla="*/ 716039 h 2046515"/>
              <a:gd name="connsiteX156" fmla="*/ 2152952 w 8215086"/>
              <a:gd name="connsiteY156" fmla="*/ 682172 h 2046515"/>
              <a:gd name="connsiteX157" fmla="*/ 2157791 w 8215086"/>
              <a:gd name="connsiteY157" fmla="*/ 556381 h 2046515"/>
              <a:gd name="connsiteX158" fmla="*/ 2167467 w 8215086"/>
              <a:gd name="connsiteY158" fmla="*/ 508000 h 2046515"/>
              <a:gd name="connsiteX159" fmla="*/ 2177143 w 8215086"/>
              <a:gd name="connsiteY159" fmla="*/ 440267 h 2046515"/>
              <a:gd name="connsiteX160" fmla="*/ 2186819 w 8215086"/>
              <a:gd name="connsiteY160" fmla="*/ 343505 h 2046515"/>
              <a:gd name="connsiteX161" fmla="*/ 2172305 w 8215086"/>
              <a:gd name="connsiteY161" fmla="*/ 280610 h 2046515"/>
              <a:gd name="connsiteX162" fmla="*/ 2162629 w 8215086"/>
              <a:gd name="connsiteY162" fmla="*/ 261258 h 2046515"/>
              <a:gd name="connsiteX163" fmla="*/ 2152952 w 8215086"/>
              <a:gd name="connsiteY163" fmla="*/ 222553 h 2046515"/>
              <a:gd name="connsiteX164" fmla="*/ 2119086 w 8215086"/>
              <a:gd name="connsiteY164" fmla="*/ 198362 h 2046515"/>
              <a:gd name="connsiteX165" fmla="*/ 2080381 w 8215086"/>
              <a:gd name="connsiteY165" fmla="*/ 169334 h 2046515"/>
              <a:gd name="connsiteX166" fmla="*/ 2056191 w 8215086"/>
              <a:gd name="connsiteY166" fmla="*/ 159658 h 2046515"/>
              <a:gd name="connsiteX167" fmla="*/ 2036838 w 8215086"/>
              <a:gd name="connsiteY167" fmla="*/ 145143 h 2046515"/>
              <a:gd name="connsiteX168" fmla="*/ 1901372 w 8215086"/>
              <a:gd name="connsiteY168" fmla="*/ 116115 h 2046515"/>
              <a:gd name="connsiteX169" fmla="*/ 1852991 w 8215086"/>
              <a:gd name="connsiteY169" fmla="*/ 82248 h 2046515"/>
              <a:gd name="connsiteX170" fmla="*/ 1625600 w 8215086"/>
              <a:gd name="connsiteY170" fmla="*/ 29029 h 2046515"/>
              <a:gd name="connsiteX171" fmla="*/ 1475619 w 8215086"/>
              <a:gd name="connsiteY171" fmla="*/ 19353 h 2046515"/>
              <a:gd name="connsiteX172" fmla="*/ 1335314 w 8215086"/>
              <a:gd name="connsiteY172" fmla="*/ 0 h 2046515"/>
              <a:gd name="connsiteX173" fmla="*/ 1262743 w 8215086"/>
              <a:gd name="connsiteY173" fmla="*/ 14515 h 2046515"/>
              <a:gd name="connsiteX174" fmla="*/ 696686 w 8215086"/>
              <a:gd name="connsiteY174" fmla="*/ 43543 h 2046515"/>
              <a:gd name="connsiteX175" fmla="*/ 561219 w 8215086"/>
              <a:gd name="connsiteY175" fmla="*/ 111277 h 2046515"/>
              <a:gd name="connsiteX176" fmla="*/ 416076 w 8215086"/>
              <a:gd name="connsiteY176" fmla="*/ 208039 h 2046515"/>
              <a:gd name="connsiteX177" fmla="*/ 387048 w 8215086"/>
              <a:gd name="connsiteY177" fmla="*/ 241905 h 2046515"/>
              <a:gd name="connsiteX178" fmla="*/ 367695 w 8215086"/>
              <a:gd name="connsiteY178" fmla="*/ 261258 h 2046515"/>
              <a:gd name="connsiteX179" fmla="*/ 261257 w 8215086"/>
              <a:gd name="connsiteY179" fmla="*/ 411239 h 2046515"/>
              <a:gd name="connsiteX180" fmla="*/ 87086 w 8215086"/>
              <a:gd name="connsiteY180" fmla="*/ 454781 h 2046515"/>
              <a:gd name="connsiteX181" fmla="*/ 0 w 8215086"/>
              <a:gd name="connsiteY181" fmla="*/ 478972 h 2046515"/>
              <a:gd name="connsiteX182" fmla="*/ 29029 w 8215086"/>
              <a:gd name="connsiteY182" fmla="*/ 541867 h 2046515"/>
              <a:gd name="connsiteX183" fmla="*/ 33867 w 8215086"/>
              <a:gd name="connsiteY183" fmla="*/ 725715 h 2046515"/>
              <a:gd name="connsiteX184" fmla="*/ 38705 w 8215086"/>
              <a:gd name="connsiteY184" fmla="*/ 861181 h 2046515"/>
              <a:gd name="connsiteX185" fmla="*/ 48381 w 8215086"/>
              <a:gd name="connsiteY185" fmla="*/ 914400 h 2046515"/>
              <a:gd name="connsiteX186" fmla="*/ 58057 w 8215086"/>
              <a:gd name="connsiteY186" fmla="*/ 1006324 h 2046515"/>
              <a:gd name="connsiteX187" fmla="*/ 82248 w 8215086"/>
              <a:gd name="connsiteY187" fmla="*/ 1175658 h 2046515"/>
              <a:gd name="connsiteX188" fmla="*/ 101600 w 8215086"/>
              <a:gd name="connsiteY188" fmla="*/ 1204686 h 2046515"/>
              <a:gd name="connsiteX189" fmla="*/ 164495 w 8215086"/>
              <a:gd name="connsiteY189" fmla="*/ 1277258 h 2046515"/>
              <a:gd name="connsiteX190" fmla="*/ 198362 w 8215086"/>
              <a:gd name="connsiteY190" fmla="*/ 1320800 h 2046515"/>
              <a:gd name="connsiteX191" fmla="*/ 227391 w 8215086"/>
              <a:gd name="connsiteY191" fmla="*/ 1374019 h 2046515"/>
              <a:gd name="connsiteX192" fmla="*/ 251581 w 8215086"/>
              <a:gd name="connsiteY192" fmla="*/ 1383696 h 2046515"/>
              <a:gd name="connsiteX193" fmla="*/ 261257 w 8215086"/>
              <a:gd name="connsiteY193" fmla="*/ 1412724 h 2046515"/>
              <a:gd name="connsiteX194" fmla="*/ 280610 w 8215086"/>
              <a:gd name="connsiteY194" fmla="*/ 1456267 h 2046515"/>
              <a:gd name="connsiteX195" fmla="*/ 266095 w 8215086"/>
              <a:gd name="connsiteY195" fmla="*/ 1635277 h 2046515"/>
              <a:gd name="connsiteX196" fmla="*/ 280610 w 8215086"/>
              <a:gd name="connsiteY196" fmla="*/ 1770743 h 2046515"/>
              <a:gd name="connsiteX197" fmla="*/ 290286 w 8215086"/>
              <a:gd name="connsiteY197" fmla="*/ 1823962 h 2046515"/>
              <a:gd name="connsiteX198" fmla="*/ 387048 w 8215086"/>
              <a:gd name="connsiteY198" fmla="*/ 1862667 h 2046515"/>
              <a:gd name="connsiteX199" fmla="*/ 512838 w 8215086"/>
              <a:gd name="connsiteY199" fmla="*/ 1911048 h 2046515"/>
              <a:gd name="connsiteX200" fmla="*/ 687010 w 8215086"/>
              <a:gd name="connsiteY200" fmla="*/ 1944915 h 2046515"/>
              <a:gd name="connsiteX201" fmla="*/ 769257 w 8215086"/>
              <a:gd name="connsiteY201" fmla="*/ 1954591 h 2046515"/>
              <a:gd name="connsiteX202" fmla="*/ 982133 w 8215086"/>
              <a:gd name="connsiteY202" fmla="*/ 1969105 h 2046515"/>
              <a:gd name="connsiteX203" fmla="*/ 1262743 w 8215086"/>
              <a:gd name="connsiteY203" fmla="*/ 2032000 h 2046515"/>
              <a:gd name="connsiteX204" fmla="*/ 1436914 w 8215086"/>
              <a:gd name="connsiteY204" fmla="*/ 2046515 h 2046515"/>
              <a:gd name="connsiteX205" fmla="*/ 1930400 w 8215086"/>
              <a:gd name="connsiteY205" fmla="*/ 2041677 h 2046515"/>
              <a:gd name="connsiteX206" fmla="*/ 1964267 w 8215086"/>
              <a:gd name="connsiteY206" fmla="*/ 2032000 h 2046515"/>
              <a:gd name="connsiteX207" fmla="*/ 1983619 w 8215086"/>
              <a:gd name="connsiteY207" fmla="*/ 2022324 h 2046515"/>
              <a:gd name="connsiteX208" fmla="*/ 2056191 w 8215086"/>
              <a:gd name="connsiteY208" fmla="*/ 1944915 h 2046515"/>
              <a:gd name="connsiteX209" fmla="*/ 2085219 w 8215086"/>
              <a:gd name="connsiteY209" fmla="*/ 1925562 h 2046515"/>
              <a:gd name="connsiteX210" fmla="*/ 2109410 w 8215086"/>
              <a:gd name="connsiteY210" fmla="*/ 1906210 h 2046515"/>
              <a:gd name="connsiteX211" fmla="*/ 2148114 w 8215086"/>
              <a:gd name="connsiteY211" fmla="*/ 1886858 h 2046515"/>
              <a:gd name="connsiteX212" fmla="*/ 2220686 w 8215086"/>
              <a:gd name="connsiteY212" fmla="*/ 1833639 h 2046515"/>
              <a:gd name="connsiteX213" fmla="*/ 2264229 w 8215086"/>
              <a:gd name="connsiteY213" fmla="*/ 1823962 h 2046515"/>
              <a:gd name="connsiteX214" fmla="*/ 2593219 w 8215086"/>
              <a:gd name="connsiteY214" fmla="*/ 1814286 h 2046515"/>
              <a:gd name="connsiteX215" fmla="*/ 2656114 w 8215086"/>
              <a:gd name="connsiteY215" fmla="*/ 1790096 h 2046515"/>
              <a:gd name="connsiteX216" fmla="*/ 2675467 w 8215086"/>
              <a:gd name="connsiteY216" fmla="*/ 1780419 h 2046515"/>
              <a:gd name="connsiteX217" fmla="*/ 2728686 w 8215086"/>
              <a:gd name="connsiteY217" fmla="*/ 1761067 h 2046515"/>
              <a:gd name="connsiteX218" fmla="*/ 2868991 w 8215086"/>
              <a:gd name="connsiteY218" fmla="*/ 1664305 h 2046515"/>
              <a:gd name="connsiteX219" fmla="*/ 2883505 w 8215086"/>
              <a:gd name="connsiteY219" fmla="*/ 1640115 h 2046515"/>
              <a:gd name="connsiteX220" fmla="*/ 2931886 w 8215086"/>
              <a:gd name="connsiteY220" fmla="*/ 1620762 h 2046515"/>
              <a:gd name="connsiteX221" fmla="*/ 2941562 w 8215086"/>
              <a:gd name="connsiteY221" fmla="*/ 1577219 h 2046515"/>
              <a:gd name="connsiteX222" fmla="*/ 2965752 w 8215086"/>
              <a:gd name="connsiteY222" fmla="*/ 1494972 h 2046515"/>
              <a:gd name="connsiteX223" fmla="*/ 2985105 w 8215086"/>
              <a:gd name="connsiteY223" fmla="*/ 1475619 h 2046515"/>
              <a:gd name="connsiteX224" fmla="*/ 2994781 w 8215086"/>
              <a:gd name="connsiteY224" fmla="*/ 1441753 h 2046515"/>
              <a:gd name="connsiteX225" fmla="*/ 3028648 w 8215086"/>
              <a:gd name="connsiteY225" fmla="*/ 1422400 h 2046515"/>
              <a:gd name="connsiteX226" fmla="*/ 3048000 w 8215086"/>
              <a:gd name="connsiteY226" fmla="*/ 1403048 h 2046515"/>
              <a:gd name="connsiteX227" fmla="*/ 3077029 w 8215086"/>
              <a:gd name="connsiteY227" fmla="*/ 1369181 h 2046515"/>
              <a:gd name="connsiteX228" fmla="*/ 3091543 w 8215086"/>
              <a:gd name="connsiteY228" fmla="*/ 1349829 h 2046515"/>
              <a:gd name="connsiteX229" fmla="*/ 3120572 w 8215086"/>
              <a:gd name="connsiteY229" fmla="*/ 1340153 h 2046515"/>
              <a:gd name="connsiteX230" fmla="*/ 3173791 w 8215086"/>
              <a:gd name="connsiteY230" fmla="*/ 1320800 h 2046515"/>
              <a:gd name="connsiteX231" fmla="*/ 3212495 w 8215086"/>
              <a:gd name="connsiteY231" fmla="*/ 1296610 h 2046515"/>
              <a:gd name="connsiteX232" fmla="*/ 3256038 w 8215086"/>
              <a:gd name="connsiteY232" fmla="*/ 1286934 h 2046515"/>
              <a:gd name="connsiteX233" fmla="*/ 3285067 w 8215086"/>
              <a:gd name="connsiteY233" fmla="*/ 1277258 h 2046515"/>
              <a:gd name="connsiteX234" fmla="*/ 3338286 w 8215086"/>
              <a:gd name="connsiteY234" fmla="*/ 1257905 h 2046515"/>
              <a:gd name="connsiteX235" fmla="*/ 3420533 w 8215086"/>
              <a:gd name="connsiteY235" fmla="*/ 1185334 h 2046515"/>
              <a:gd name="connsiteX236" fmla="*/ 3444724 w 8215086"/>
              <a:gd name="connsiteY236" fmla="*/ 1175658 h 2046515"/>
              <a:gd name="connsiteX237" fmla="*/ 3454400 w 8215086"/>
              <a:gd name="connsiteY237" fmla="*/ 1151467 h 2046515"/>
              <a:gd name="connsiteX238" fmla="*/ 3473752 w 8215086"/>
              <a:gd name="connsiteY238" fmla="*/ 1112762 h 2046515"/>
              <a:gd name="connsiteX239" fmla="*/ 3483429 w 8215086"/>
              <a:gd name="connsiteY239" fmla="*/ 1069219 h 2046515"/>
              <a:gd name="connsiteX240" fmla="*/ 3502781 w 8215086"/>
              <a:gd name="connsiteY240" fmla="*/ 986972 h 2046515"/>
              <a:gd name="connsiteX241" fmla="*/ 3517295 w 8215086"/>
              <a:gd name="connsiteY241" fmla="*/ 967619 h 2046515"/>
              <a:gd name="connsiteX242" fmla="*/ 3526972 w 8215086"/>
              <a:gd name="connsiteY242" fmla="*/ 933753 h 2046515"/>
              <a:gd name="connsiteX243" fmla="*/ 3536648 w 8215086"/>
              <a:gd name="connsiteY243" fmla="*/ 904724 h 2046515"/>
              <a:gd name="connsiteX244" fmla="*/ 3599543 w 8215086"/>
              <a:gd name="connsiteY244" fmla="*/ 870858 h 2046515"/>
              <a:gd name="connsiteX245" fmla="*/ 3783391 w 8215086"/>
              <a:gd name="connsiteY245" fmla="*/ 875696 h 2046515"/>
              <a:gd name="connsiteX246" fmla="*/ 3826933 w 8215086"/>
              <a:gd name="connsiteY246" fmla="*/ 890210 h 2046515"/>
              <a:gd name="connsiteX247" fmla="*/ 3860800 w 8215086"/>
              <a:gd name="connsiteY247" fmla="*/ 899886 h 2046515"/>
              <a:gd name="connsiteX248" fmla="*/ 3889829 w 8215086"/>
              <a:gd name="connsiteY248" fmla="*/ 919239 h 2046515"/>
              <a:gd name="connsiteX249" fmla="*/ 3909181 w 8215086"/>
              <a:gd name="connsiteY249" fmla="*/ 928915 h 2046515"/>
              <a:gd name="connsiteX250" fmla="*/ 3943048 w 8215086"/>
              <a:gd name="connsiteY250" fmla="*/ 972458 h 2046515"/>
              <a:gd name="connsiteX251" fmla="*/ 3962400 w 8215086"/>
              <a:gd name="connsiteY251" fmla="*/ 1011162 h 2046515"/>
              <a:gd name="connsiteX252" fmla="*/ 4005943 w 8215086"/>
              <a:gd name="connsiteY252" fmla="*/ 1074058 h 2046515"/>
              <a:gd name="connsiteX253" fmla="*/ 4034972 w 8215086"/>
              <a:gd name="connsiteY253" fmla="*/ 1136953 h 2046515"/>
              <a:gd name="connsiteX254" fmla="*/ 4054324 w 8215086"/>
              <a:gd name="connsiteY254" fmla="*/ 1146629 h 2046515"/>
              <a:gd name="connsiteX255" fmla="*/ 4223657 w 8215086"/>
              <a:gd name="connsiteY255" fmla="*/ 1156305 h 2046515"/>
              <a:gd name="connsiteX256" fmla="*/ 4349448 w 8215086"/>
              <a:gd name="connsiteY256" fmla="*/ 1190172 h 2046515"/>
              <a:gd name="connsiteX257" fmla="*/ 4480076 w 8215086"/>
              <a:gd name="connsiteY257" fmla="*/ 1238553 h 2046515"/>
              <a:gd name="connsiteX258" fmla="*/ 4557486 w 8215086"/>
              <a:gd name="connsiteY258" fmla="*/ 1272419 h 2046515"/>
              <a:gd name="connsiteX259" fmla="*/ 4615543 w 8215086"/>
              <a:gd name="connsiteY259" fmla="*/ 1282096 h 2046515"/>
              <a:gd name="connsiteX260" fmla="*/ 4630057 w 8215086"/>
              <a:gd name="connsiteY260" fmla="*/ 1195010 h 2046515"/>
              <a:gd name="connsiteX261" fmla="*/ 4654248 w 8215086"/>
              <a:gd name="connsiteY261" fmla="*/ 1161143 h 2046515"/>
              <a:gd name="connsiteX262" fmla="*/ 4673600 w 8215086"/>
              <a:gd name="connsiteY262" fmla="*/ 1117600 h 2046515"/>
              <a:gd name="connsiteX263" fmla="*/ 4692952 w 8215086"/>
              <a:gd name="connsiteY263" fmla="*/ 1088572 h 2046515"/>
              <a:gd name="connsiteX264" fmla="*/ 4702629 w 8215086"/>
              <a:gd name="connsiteY264" fmla="*/ 1069219 h 2046515"/>
              <a:gd name="connsiteX265" fmla="*/ 4746172 w 8215086"/>
              <a:gd name="connsiteY265" fmla="*/ 1025677 h 2046515"/>
              <a:gd name="connsiteX266" fmla="*/ 4784876 w 8215086"/>
              <a:gd name="connsiteY266" fmla="*/ 1016000 h 2046515"/>
              <a:gd name="connsiteX267" fmla="*/ 4799391 w 8215086"/>
              <a:gd name="connsiteY267" fmla="*/ 1006324 h 2046515"/>
              <a:gd name="connsiteX268" fmla="*/ 4988076 w 8215086"/>
              <a:gd name="connsiteY268" fmla="*/ 972458 h 2046515"/>
              <a:gd name="connsiteX269" fmla="*/ 5123543 w 8215086"/>
              <a:gd name="connsiteY269" fmla="*/ 957943 h 2046515"/>
              <a:gd name="connsiteX270" fmla="*/ 5200952 w 8215086"/>
              <a:gd name="connsiteY270" fmla="*/ 938591 h 2046515"/>
              <a:gd name="connsiteX271" fmla="*/ 5297714 w 8215086"/>
              <a:gd name="connsiteY271" fmla="*/ 928915 h 2046515"/>
              <a:gd name="connsiteX272" fmla="*/ 5350933 w 8215086"/>
              <a:gd name="connsiteY272" fmla="*/ 919239 h 2046515"/>
              <a:gd name="connsiteX273" fmla="*/ 5384800 w 8215086"/>
              <a:gd name="connsiteY273" fmla="*/ 904724 h 2046515"/>
              <a:gd name="connsiteX274" fmla="*/ 5404152 w 8215086"/>
              <a:gd name="connsiteY274" fmla="*/ 895048 h 2046515"/>
              <a:gd name="connsiteX275" fmla="*/ 5476724 w 8215086"/>
              <a:gd name="connsiteY275" fmla="*/ 899886 h 2046515"/>
              <a:gd name="connsiteX276" fmla="*/ 5486400 w 8215086"/>
              <a:gd name="connsiteY276" fmla="*/ 914400 h 2046515"/>
              <a:gd name="connsiteX277" fmla="*/ 5505752 w 8215086"/>
              <a:gd name="connsiteY277" fmla="*/ 924077 h 2046515"/>
              <a:gd name="connsiteX278" fmla="*/ 5539619 w 8215086"/>
              <a:gd name="connsiteY278" fmla="*/ 943429 h 2046515"/>
              <a:gd name="connsiteX279" fmla="*/ 5641219 w 8215086"/>
              <a:gd name="connsiteY279" fmla="*/ 1006324 h 2046515"/>
              <a:gd name="connsiteX280" fmla="*/ 5675086 w 8215086"/>
              <a:gd name="connsiteY280" fmla="*/ 1016000 h 2046515"/>
              <a:gd name="connsiteX281" fmla="*/ 5723467 w 8215086"/>
              <a:gd name="connsiteY281" fmla="*/ 1035353 h 2046515"/>
              <a:gd name="connsiteX282" fmla="*/ 5747657 w 8215086"/>
              <a:gd name="connsiteY282" fmla="*/ 1059543 h 2046515"/>
              <a:gd name="connsiteX283" fmla="*/ 5839581 w 8215086"/>
              <a:gd name="connsiteY283" fmla="*/ 1107924 h 2046515"/>
              <a:gd name="connsiteX284" fmla="*/ 5926667 w 8215086"/>
              <a:gd name="connsiteY284" fmla="*/ 1141791 h 2046515"/>
              <a:gd name="connsiteX285" fmla="*/ 6037943 w 8215086"/>
              <a:gd name="connsiteY285" fmla="*/ 1165981 h 2046515"/>
              <a:gd name="connsiteX286" fmla="*/ 6110514 w 8215086"/>
              <a:gd name="connsiteY286" fmla="*/ 1175658 h 2046515"/>
              <a:gd name="connsiteX287" fmla="*/ 6342743 w 8215086"/>
              <a:gd name="connsiteY287" fmla="*/ 1204686 h 2046515"/>
              <a:gd name="connsiteX288" fmla="*/ 6454019 w 8215086"/>
              <a:gd name="connsiteY288" fmla="*/ 1190172 h 2046515"/>
              <a:gd name="connsiteX289" fmla="*/ 6478210 w 8215086"/>
              <a:gd name="connsiteY289" fmla="*/ 1180496 h 2046515"/>
              <a:gd name="connsiteX290" fmla="*/ 6487886 w 8215086"/>
              <a:gd name="connsiteY290" fmla="*/ 1156305 h 2046515"/>
              <a:gd name="connsiteX291" fmla="*/ 6497562 w 8215086"/>
              <a:gd name="connsiteY291" fmla="*/ 1136953 h 2046515"/>
              <a:gd name="connsiteX292" fmla="*/ 6516914 w 8215086"/>
              <a:gd name="connsiteY292" fmla="*/ 1117600 h 2046515"/>
              <a:gd name="connsiteX293" fmla="*/ 6560457 w 8215086"/>
              <a:gd name="connsiteY293" fmla="*/ 1035353 h 2046515"/>
              <a:gd name="connsiteX294" fmla="*/ 6613676 w 8215086"/>
              <a:gd name="connsiteY294" fmla="*/ 982134 h 2046515"/>
              <a:gd name="connsiteX295" fmla="*/ 6652381 w 8215086"/>
              <a:gd name="connsiteY295" fmla="*/ 962781 h 2046515"/>
              <a:gd name="connsiteX296" fmla="*/ 6758819 w 8215086"/>
              <a:gd name="connsiteY296" fmla="*/ 919239 h 2046515"/>
              <a:gd name="connsiteX297" fmla="*/ 6841067 w 8215086"/>
              <a:gd name="connsiteY297" fmla="*/ 899886 h 2046515"/>
              <a:gd name="connsiteX298" fmla="*/ 7020076 w 8215086"/>
              <a:gd name="connsiteY298" fmla="*/ 885372 h 2046515"/>
              <a:gd name="connsiteX299" fmla="*/ 7116838 w 8215086"/>
              <a:gd name="connsiteY299" fmla="*/ 904724 h 2046515"/>
              <a:gd name="connsiteX300" fmla="*/ 7165219 w 8215086"/>
              <a:gd name="connsiteY300" fmla="*/ 943429 h 2046515"/>
              <a:gd name="connsiteX301" fmla="*/ 7189410 w 8215086"/>
              <a:gd name="connsiteY301" fmla="*/ 986972 h 2046515"/>
              <a:gd name="connsiteX302" fmla="*/ 7228114 w 8215086"/>
              <a:gd name="connsiteY302" fmla="*/ 1078896 h 2046515"/>
              <a:gd name="connsiteX303" fmla="*/ 7247467 w 8215086"/>
              <a:gd name="connsiteY303" fmla="*/ 1103086 h 2046515"/>
              <a:gd name="connsiteX304" fmla="*/ 7271657 w 8215086"/>
              <a:gd name="connsiteY304" fmla="*/ 1112762 h 2046515"/>
              <a:gd name="connsiteX305" fmla="*/ 7324876 w 8215086"/>
              <a:gd name="connsiteY305" fmla="*/ 1141791 h 2046515"/>
              <a:gd name="connsiteX306" fmla="*/ 7407124 w 8215086"/>
              <a:gd name="connsiteY306" fmla="*/ 1214362 h 2046515"/>
              <a:gd name="connsiteX307" fmla="*/ 7479695 w 8215086"/>
              <a:gd name="connsiteY307" fmla="*/ 1286934 h 2046515"/>
              <a:gd name="connsiteX308" fmla="*/ 7702248 w 8215086"/>
              <a:gd name="connsiteY308" fmla="*/ 1320800 h 2046515"/>
              <a:gd name="connsiteX309" fmla="*/ 7813524 w 8215086"/>
              <a:gd name="connsiteY309" fmla="*/ 1315962 h 2046515"/>
              <a:gd name="connsiteX310" fmla="*/ 7828038 w 8215086"/>
              <a:gd name="connsiteY310" fmla="*/ 1282096 h 2046515"/>
              <a:gd name="connsiteX311" fmla="*/ 7847391 w 8215086"/>
              <a:gd name="connsiteY311" fmla="*/ 1262743 h 2046515"/>
              <a:gd name="connsiteX312" fmla="*/ 7857067 w 8215086"/>
              <a:gd name="connsiteY312" fmla="*/ 1243391 h 2046515"/>
              <a:gd name="connsiteX313" fmla="*/ 7919962 w 8215086"/>
              <a:gd name="connsiteY313" fmla="*/ 1180496 h 2046515"/>
              <a:gd name="connsiteX314" fmla="*/ 7929638 w 8215086"/>
              <a:gd name="connsiteY314" fmla="*/ 1156305 h 2046515"/>
              <a:gd name="connsiteX315" fmla="*/ 7973181 w 8215086"/>
              <a:gd name="connsiteY315" fmla="*/ 1107924 h 2046515"/>
              <a:gd name="connsiteX316" fmla="*/ 7992533 w 8215086"/>
              <a:gd name="connsiteY316" fmla="*/ 1064381 h 2046515"/>
              <a:gd name="connsiteX317" fmla="*/ 8002210 w 8215086"/>
              <a:gd name="connsiteY317" fmla="*/ 1035353 h 2046515"/>
              <a:gd name="connsiteX318" fmla="*/ 8036076 w 8215086"/>
              <a:gd name="connsiteY318" fmla="*/ 1001486 h 2046515"/>
              <a:gd name="connsiteX319" fmla="*/ 8065105 w 8215086"/>
              <a:gd name="connsiteY319" fmla="*/ 957943 h 2046515"/>
              <a:gd name="connsiteX320" fmla="*/ 8089295 w 8215086"/>
              <a:gd name="connsiteY320" fmla="*/ 928915 h 2046515"/>
              <a:gd name="connsiteX321" fmla="*/ 8098972 w 8215086"/>
              <a:gd name="connsiteY321" fmla="*/ 919239 h 2046515"/>
              <a:gd name="connsiteX322" fmla="*/ 8108648 w 8215086"/>
              <a:gd name="connsiteY322" fmla="*/ 904724 h 2046515"/>
              <a:gd name="connsiteX323" fmla="*/ 8176381 w 8215086"/>
              <a:gd name="connsiteY323" fmla="*/ 817639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8215086" h="2046515">
                <a:moveTo>
                  <a:pt x="8215086" y="319315"/>
                </a:moveTo>
                <a:cubicBezTo>
                  <a:pt x="8118841" y="265844"/>
                  <a:pt x="8167769" y="283401"/>
                  <a:pt x="7973181" y="299962"/>
                </a:cubicBezTo>
                <a:cubicBezTo>
                  <a:pt x="7962401" y="300879"/>
                  <a:pt x="7954721" y="312165"/>
                  <a:pt x="7944152" y="314477"/>
                </a:cubicBezTo>
                <a:cubicBezTo>
                  <a:pt x="7902709" y="323543"/>
                  <a:pt x="7818362" y="333829"/>
                  <a:pt x="7818362" y="333829"/>
                </a:cubicBezTo>
                <a:cubicBezTo>
                  <a:pt x="7811911" y="337054"/>
                  <a:pt x="7805600" y="340576"/>
                  <a:pt x="7799010" y="343505"/>
                </a:cubicBezTo>
                <a:cubicBezTo>
                  <a:pt x="7791074" y="347032"/>
                  <a:pt x="7782045" y="348364"/>
                  <a:pt x="7774819" y="353181"/>
                </a:cubicBezTo>
                <a:cubicBezTo>
                  <a:pt x="7765614" y="359317"/>
                  <a:pt x="7727732" y="404283"/>
                  <a:pt x="7726438" y="406400"/>
                </a:cubicBezTo>
                <a:cubicBezTo>
                  <a:pt x="7716277" y="423027"/>
                  <a:pt x="7712274" y="442910"/>
                  <a:pt x="7702248" y="459619"/>
                </a:cubicBezTo>
                <a:cubicBezTo>
                  <a:pt x="7697554" y="467442"/>
                  <a:pt x="7688369" y="471674"/>
                  <a:pt x="7682895" y="478972"/>
                </a:cubicBezTo>
                <a:cubicBezTo>
                  <a:pt x="7665042" y="502776"/>
                  <a:pt x="7681056" y="505002"/>
                  <a:pt x="7653867" y="532191"/>
                </a:cubicBezTo>
                <a:cubicBezTo>
                  <a:pt x="7647726" y="538332"/>
                  <a:pt x="7637740" y="538642"/>
                  <a:pt x="7629676" y="541867"/>
                </a:cubicBezTo>
                <a:cubicBezTo>
                  <a:pt x="7615611" y="569999"/>
                  <a:pt x="7612245" y="583489"/>
                  <a:pt x="7590972" y="604762"/>
                </a:cubicBezTo>
                <a:cubicBezTo>
                  <a:pt x="7583670" y="612064"/>
                  <a:pt x="7574845" y="617664"/>
                  <a:pt x="7566781" y="624115"/>
                </a:cubicBezTo>
                <a:cubicBezTo>
                  <a:pt x="7563556" y="630566"/>
                  <a:pt x="7562466" y="638642"/>
                  <a:pt x="7557105" y="643467"/>
                </a:cubicBezTo>
                <a:cubicBezTo>
                  <a:pt x="7545796" y="653645"/>
                  <a:pt x="7531796" y="660445"/>
                  <a:pt x="7518400" y="667658"/>
                </a:cubicBezTo>
                <a:cubicBezTo>
                  <a:pt x="7510754" y="671775"/>
                  <a:pt x="7502510" y="674780"/>
                  <a:pt x="7494210" y="677334"/>
                </a:cubicBezTo>
                <a:cubicBezTo>
                  <a:pt x="7459863" y="687902"/>
                  <a:pt x="7438964" y="689351"/>
                  <a:pt x="7402286" y="696686"/>
                </a:cubicBezTo>
                <a:cubicBezTo>
                  <a:pt x="7387706" y="699602"/>
                  <a:pt x="7373257" y="703137"/>
                  <a:pt x="7358743" y="706362"/>
                </a:cubicBezTo>
                <a:cubicBezTo>
                  <a:pt x="7295848" y="698299"/>
                  <a:pt x="7232020" y="695642"/>
                  <a:pt x="7170057" y="682172"/>
                </a:cubicBezTo>
                <a:cubicBezTo>
                  <a:pt x="7156501" y="679225"/>
                  <a:pt x="7148087" y="665119"/>
                  <a:pt x="7136191" y="657981"/>
                </a:cubicBezTo>
                <a:cubicBezTo>
                  <a:pt x="7112956" y="644040"/>
                  <a:pt x="7096887" y="638390"/>
                  <a:pt x="7073295" y="628953"/>
                </a:cubicBezTo>
                <a:cubicBezTo>
                  <a:pt x="7004309" y="559965"/>
                  <a:pt x="7091290" y="644547"/>
                  <a:pt x="7000724" y="566058"/>
                </a:cubicBezTo>
                <a:cubicBezTo>
                  <a:pt x="6990383" y="557096"/>
                  <a:pt x="6982762" y="545078"/>
                  <a:pt x="6971695" y="537029"/>
                </a:cubicBezTo>
                <a:cubicBezTo>
                  <a:pt x="6964672" y="531921"/>
                  <a:pt x="6955097" y="531570"/>
                  <a:pt x="6947505" y="527353"/>
                </a:cubicBezTo>
                <a:cubicBezTo>
                  <a:pt x="6883202" y="491630"/>
                  <a:pt x="6957217" y="528991"/>
                  <a:pt x="6918476" y="503162"/>
                </a:cubicBezTo>
                <a:cubicBezTo>
                  <a:pt x="6912481" y="499165"/>
                  <a:pt x="6880381" y="484648"/>
                  <a:pt x="6874933" y="483810"/>
                </a:cubicBezTo>
                <a:cubicBezTo>
                  <a:pt x="6841309" y="478637"/>
                  <a:pt x="6807200" y="477359"/>
                  <a:pt x="6773333" y="474134"/>
                </a:cubicBezTo>
                <a:cubicBezTo>
                  <a:pt x="6640837" y="441008"/>
                  <a:pt x="6781048" y="472131"/>
                  <a:pt x="6531429" y="449943"/>
                </a:cubicBezTo>
                <a:cubicBezTo>
                  <a:pt x="6522921" y="449187"/>
                  <a:pt x="6478149" y="433796"/>
                  <a:pt x="6468533" y="430591"/>
                </a:cubicBezTo>
                <a:cubicBezTo>
                  <a:pt x="6451103" y="432528"/>
                  <a:pt x="6421616" y="430725"/>
                  <a:pt x="6405638" y="445105"/>
                </a:cubicBezTo>
                <a:cubicBezTo>
                  <a:pt x="6394586" y="455051"/>
                  <a:pt x="6387846" y="469234"/>
                  <a:pt x="6376610" y="478972"/>
                </a:cubicBezTo>
                <a:cubicBezTo>
                  <a:pt x="6363428" y="490397"/>
                  <a:pt x="6346606" y="497000"/>
                  <a:pt x="6333067" y="508000"/>
                </a:cubicBezTo>
                <a:cubicBezTo>
                  <a:pt x="6227454" y="593810"/>
                  <a:pt x="6377399" y="489734"/>
                  <a:pt x="6255657" y="570896"/>
                </a:cubicBezTo>
                <a:cubicBezTo>
                  <a:pt x="6252432" y="578959"/>
                  <a:pt x="6251751" y="588595"/>
                  <a:pt x="6245981" y="595086"/>
                </a:cubicBezTo>
                <a:cubicBezTo>
                  <a:pt x="6220262" y="624020"/>
                  <a:pt x="6221580" y="605777"/>
                  <a:pt x="6197600" y="624115"/>
                </a:cubicBezTo>
                <a:cubicBezTo>
                  <a:pt x="6112208" y="689415"/>
                  <a:pt x="6167549" y="670035"/>
                  <a:pt x="6091162" y="687010"/>
                </a:cubicBezTo>
                <a:cubicBezTo>
                  <a:pt x="6042772" y="711205"/>
                  <a:pt x="6053838" y="711526"/>
                  <a:pt x="5965372" y="657981"/>
                </a:cubicBezTo>
                <a:cubicBezTo>
                  <a:pt x="5826161" y="573722"/>
                  <a:pt x="5931785" y="614719"/>
                  <a:pt x="5858933" y="541867"/>
                </a:cubicBezTo>
                <a:cubicBezTo>
                  <a:pt x="5853199" y="536133"/>
                  <a:pt x="5817617" y="518790"/>
                  <a:pt x="5805714" y="512839"/>
                </a:cubicBezTo>
                <a:cubicBezTo>
                  <a:pt x="5802489" y="501550"/>
                  <a:pt x="5801660" y="489279"/>
                  <a:pt x="5796038" y="478972"/>
                </a:cubicBezTo>
                <a:cubicBezTo>
                  <a:pt x="5791670" y="470963"/>
                  <a:pt x="5783527" y="465655"/>
                  <a:pt x="5776686" y="459619"/>
                </a:cubicBezTo>
                <a:cubicBezTo>
                  <a:pt x="5756093" y="441449"/>
                  <a:pt x="5736642" y="421634"/>
                  <a:pt x="5713791" y="406400"/>
                </a:cubicBezTo>
                <a:cubicBezTo>
                  <a:pt x="5699277" y="396724"/>
                  <a:pt x="5683565" y="388640"/>
                  <a:pt x="5670248" y="377372"/>
                </a:cubicBezTo>
                <a:cubicBezTo>
                  <a:pt x="5636236" y="348593"/>
                  <a:pt x="5665842" y="343650"/>
                  <a:pt x="5607352" y="324153"/>
                </a:cubicBezTo>
                <a:cubicBezTo>
                  <a:pt x="5534425" y="299844"/>
                  <a:pt x="5637634" y="333590"/>
                  <a:pt x="5505752" y="295124"/>
                </a:cubicBezTo>
                <a:cubicBezTo>
                  <a:pt x="5491065" y="290840"/>
                  <a:pt x="5476724" y="285448"/>
                  <a:pt x="5462210" y="280610"/>
                </a:cubicBezTo>
                <a:cubicBezTo>
                  <a:pt x="5416806" y="282938"/>
                  <a:pt x="5280376" y="283551"/>
                  <a:pt x="5210629" y="299962"/>
                </a:cubicBezTo>
                <a:cubicBezTo>
                  <a:pt x="5203608" y="301614"/>
                  <a:pt x="5197608" y="306185"/>
                  <a:pt x="5191276" y="309639"/>
                </a:cubicBezTo>
                <a:cubicBezTo>
                  <a:pt x="5179862" y="315865"/>
                  <a:pt x="5168483" y="322177"/>
                  <a:pt x="5157410" y="328991"/>
                </a:cubicBezTo>
                <a:cubicBezTo>
                  <a:pt x="5006129" y="422086"/>
                  <a:pt x="5244137" y="280123"/>
                  <a:pt x="5099352" y="362858"/>
                </a:cubicBezTo>
                <a:cubicBezTo>
                  <a:pt x="5063571" y="383304"/>
                  <a:pt x="4992914" y="425753"/>
                  <a:pt x="4992914" y="425753"/>
                </a:cubicBezTo>
                <a:cubicBezTo>
                  <a:pt x="4988076" y="432204"/>
                  <a:pt x="4983710" y="439037"/>
                  <a:pt x="4978400" y="445105"/>
                </a:cubicBezTo>
                <a:cubicBezTo>
                  <a:pt x="4972393" y="451971"/>
                  <a:pt x="4963416" y="456449"/>
                  <a:pt x="4959048" y="464458"/>
                </a:cubicBezTo>
                <a:cubicBezTo>
                  <a:pt x="4926265" y="524562"/>
                  <a:pt x="4966165" y="481532"/>
                  <a:pt x="4939695" y="508000"/>
                </a:cubicBezTo>
                <a:cubicBezTo>
                  <a:pt x="4936470" y="535416"/>
                  <a:pt x="4934557" y="563019"/>
                  <a:pt x="4930019" y="590248"/>
                </a:cubicBezTo>
                <a:cubicBezTo>
                  <a:pt x="4928089" y="601829"/>
                  <a:pt x="4929430" y="616680"/>
                  <a:pt x="4920343" y="624115"/>
                </a:cubicBezTo>
                <a:cubicBezTo>
                  <a:pt x="4908836" y="633530"/>
                  <a:pt x="4891314" y="630566"/>
                  <a:pt x="4876800" y="633791"/>
                </a:cubicBezTo>
                <a:cubicBezTo>
                  <a:pt x="4867124" y="640242"/>
                  <a:pt x="4859202" y="651000"/>
                  <a:pt x="4847772" y="653143"/>
                </a:cubicBezTo>
                <a:cubicBezTo>
                  <a:pt x="4757981" y="669978"/>
                  <a:pt x="4628446" y="660291"/>
                  <a:pt x="4542972" y="657981"/>
                </a:cubicBezTo>
                <a:cubicBezTo>
                  <a:pt x="4505632" y="651192"/>
                  <a:pt x="4461413" y="645322"/>
                  <a:pt x="4426857" y="628953"/>
                </a:cubicBezTo>
                <a:cubicBezTo>
                  <a:pt x="4415474" y="623561"/>
                  <a:pt x="4407986" y="612211"/>
                  <a:pt x="4397829" y="604762"/>
                </a:cubicBezTo>
                <a:cubicBezTo>
                  <a:pt x="4342759" y="564377"/>
                  <a:pt x="4349774" y="580898"/>
                  <a:pt x="4291391" y="522515"/>
                </a:cubicBezTo>
                <a:cubicBezTo>
                  <a:pt x="4284940" y="516064"/>
                  <a:pt x="4278175" y="509913"/>
                  <a:pt x="4272038" y="503162"/>
                </a:cubicBezTo>
                <a:cubicBezTo>
                  <a:pt x="4246650" y="475235"/>
                  <a:pt x="4247424" y="469013"/>
                  <a:pt x="4218819" y="449943"/>
                </a:cubicBezTo>
                <a:cubicBezTo>
                  <a:pt x="4212818" y="445942"/>
                  <a:pt x="4206015" y="443289"/>
                  <a:pt x="4199467" y="440267"/>
                </a:cubicBezTo>
                <a:cubicBezTo>
                  <a:pt x="4139559" y="412617"/>
                  <a:pt x="4143124" y="416199"/>
                  <a:pt x="4064000" y="387048"/>
                </a:cubicBezTo>
                <a:cubicBezTo>
                  <a:pt x="4057549" y="378985"/>
                  <a:pt x="4052419" y="369658"/>
                  <a:pt x="4044648" y="362858"/>
                </a:cubicBezTo>
                <a:cubicBezTo>
                  <a:pt x="4039220" y="358109"/>
                  <a:pt x="4032506" y="353320"/>
                  <a:pt x="4025295" y="353181"/>
                </a:cubicBezTo>
                <a:lnTo>
                  <a:pt x="3793067" y="358019"/>
                </a:lnTo>
                <a:cubicBezTo>
                  <a:pt x="3746425" y="370975"/>
                  <a:pt x="3711701" y="381433"/>
                  <a:pt x="3667276" y="391886"/>
                </a:cubicBezTo>
                <a:cubicBezTo>
                  <a:pt x="3652803" y="395291"/>
                  <a:pt x="3638505" y="399874"/>
                  <a:pt x="3623733" y="401562"/>
                </a:cubicBezTo>
                <a:cubicBezTo>
                  <a:pt x="3581951" y="406337"/>
                  <a:pt x="3539816" y="407344"/>
                  <a:pt x="3497943" y="411239"/>
                </a:cubicBezTo>
                <a:cubicBezTo>
                  <a:pt x="3470457" y="413796"/>
                  <a:pt x="3443111" y="417690"/>
                  <a:pt x="3415695" y="420915"/>
                </a:cubicBezTo>
                <a:cubicBezTo>
                  <a:pt x="3374179" y="441673"/>
                  <a:pt x="3414020" y="417752"/>
                  <a:pt x="3386667" y="445105"/>
                </a:cubicBezTo>
                <a:cubicBezTo>
                  <a:pt x="3372935" y="458837"/>
                  <a:pt x="3355842" y="469135"/>
                  <a:pt x="3343124" y="483810"/>
                </a:cubicBezTo>
                <a:cubicBezTo>
                  <a:pt x="3334609" y="493636"/>
                  <a:pt x="3332966" y="508483"/>
                  <a:pt x="3323772" y="517677"/>
                </a:cubicBezTo>
                <a:cubicBezTo>
                  <a:pt x="3274915" y="566534"/>
                  <a:pt x="3304059" y="510309"/>
                  <a:pt x="3270552" y="556381"/>
                </a:cubicBezTo>
                <a:cubicBezTo>
                  <a:pt x="3262905" y="566896"/>
                  <a:pt x="3257426" y="578834"/>
                  <a:pt x="3251200" y="590248"/>
                </a:cubicBezTo>
                <a:cubicBezTo>
                  <a:pt x="3247747" y="596579"/>
                  <a:pt x="3246914" y="604809"/>
                  <a:pt x="3241524" y="609600"/>
                </a:cubicBezTo>
                <a:cubicBezTo>
                  <a:pt x="3231806" y="618238"/>
                  <a:pt x="3218946" y="622502"/>
                  <a:pt x="3207657" y="628953"/>
                </a:cubicBezTo>
                <a:cubicBezTo>
                  <a:pt x="3168248" y="674930"/>
                  <a:pt x="3176140" y="669361"/>
                  <a:pt x="3115733" y="716039"/>
                </a:cubicBezTo>
                <a:cubicBezTo>
                  <a:pt x="3101930" y="726705"/>
                  <a:pt x="3088387" y="738589"/>
                  <a:pt x="3072191" y="745067"/>
                </a:cubicBezTo>
                <a:cubicBezTo>
                  <a:pt x="3058149" y="750684"/>
                  <a:pt x="2951318" y="763763"/>
                  <a:pt x="2946400" y="764419"/>
                </a:cubicBezTo>
                <a:cubicBezTo>
                  <a:pt x="2925435" y="759581"/>
                  <a:pt x="2902126" y="760685"/>
                  <a:pt x="2883505" y="749905"/>
                </a:cubicBezTo>
                <a:cubicBezTo>
                  <a:pt x="2869548" y="741825"/>
                  <a:pt x="2863583" y="724510"/>
                  <a:pt x="2854476" y="711200"/>
                </a:cubicBezTo>
                <a:cubicBezTo>
                  <a:pt x="2806482" y="641055"/>
                  <a:pt x="2839483" y="676853"/>
                  <a:pt x="2801257" y="638629"/>
                </a:cubicBezTo>
                <a:cubicBezTo>
                  <a:pt x="2781804" y="589997"/>
                  <a:pt x="2805243" y="633060"/>
                  <a:pt x="2772229" y="604762"/>
                </a:cubicBezTo>
                <a:cubicBezTo>
                  <a:pt x="2728269" y="567082"/>
                  <a:pt x="2787392" y="600249"/>
                  <a:pt x="2738362" y="575734"/>
                </a:cubicBezTo>
                <a:cubicBezTo>
                  <a:pt x="2729710" y="554103"/>
                  <a:pt x="2730193" y="546097"/>
                  <a:pt x="2709333" y="532191"/>
                </a:cubicBezTo>
                <a:cubicBezTo>
                  <a:pt x="2664100" y="502037"/>
                  <a:pt x="2706088" y="548972"/>
                  <a:pt x="2656114" y="503162"/>
                </a:cubicBezTo>
                <a:cubicBezTo>
                  <a:pt x="2645154" y="493115"/>
                  <a:pt x="2639076" y="478088"/>
                  <a:pt x="2627086" y="469296"/>
                </a:cubicBezTo>
                <a:cubicBezTo>
                  <a:pt x="2614278" y="459903"/>
                  <a:pt x="2597750" y="457046"/>
                  <a:pt x="2583543" y="449943"/>
                </a:cubicBezTo>
                <a:cubicBezTo>
                  <a:pt x="2571914" y="444128"/>
                  <a:pt x="2560965" y="437042"/>
                  <a:pt x="2549676" y="430591"/>
                </a:cubicBezTo>
                <a:cubicBezTo>
                  <a:pt x="2531062" y="384053"/>
                  <a:pt x="2550961" y="418900"/>
                  <a:pt x="2486781" y="377372"/>
                </a:cubicBezTo>
                <a:cubicBezTo>
                  <a:pt x="2476206" y="370529"/>
                  <a:pt x="2468071" y="360404"/>
                  <a:pt x="2457752" y="353181"/>
                </a:cubicBezTo>
                <a:cubicBezTo>
                  <a:pt x="2451844" y="349045"/>
                  <a:pt x="2444731" y="346958"/>
                  <a:pt x="2438400" y="343505"/>
                </a:cubicBezTo>
                <a:cubicBezTo>
                  <a:pt x="2426986" y="337279"/>
                  <a:pt x="2415048" y="331800"/>
                  <a:pt x="2404533" y="324153"/>
                </a:cubicBezTo>
                <a:cubicBezTo>
                  <a:pt x="2397155" y="318787"/>
                  <a:pt x="2393004" y="309494"/>
                  <a:pt x="2385181" y="304800"/>
                </a:cubicBezTo>
                <a:cubicBezTo>
                  <a:pt x="2346511" y="281598"/>
                  <a:pt x="2335493" y="282441"/>
                  <a:pt x="2298095" y="270934"/>
                </a:cubicBezTo>
                <a:cubicBezTo>
                  <a:pt x="2288347" y="267935"/>
                  <a:pt x="2278995" y="263594"/>
                  <a:pt x="2269067" y="261258"/>
                </a:cubicBezTo>
                <a:cubicBezTo>
                  <a:pt x="2251516" y="257128"/>
                  <a:pt x="2233211" y="256443"/>
                  <a:pt x="2215848" y="251581"/>
                </a:cubicBezTo>
                <a:cubicBezTo>
                  <a:pt x="2192761" y="245117"/>
                  <a:pt x="2170858" y="234972"/>
                  <a:pt x="2148114" y="227391"/>
                </a:cubicBezTo>
                <a:cubicBezTo>
                  <a:pt x="2112057" y="215372"/>
                  <a:pt x="2070573" y="201577"/>
                  <a:pt x="2032000" y="198362"/>
                </a:cubicBezTo>
                <a:cubicBezTo>
                  <a:pt x="1972450" y="193399"/>
                  <a:pt x="1912661" y="191911"/>
                  <a:pt x="1852991" y="188686"/>
                </a:cubicBezTo>
                <a:cubicBezTo>
                  <a:pt x="1795206" y="190492"/>
                  <a:pt x="1719845" y="181890"/>
                  <a:pt x="1659467" y="203200"/>
                </a:cubicBezTo>
                <a:cubicBezTo>
                  <a:pt x="1644489" y="208486"/>
                  <a:pt x="1630131" y="215450"/>
                  <a:pt x="1615924" y="222553"/>
                </a:cubicBezTo>
                <a:cubicBezTo>
                  <a:pt x="1575273" y="242879"/>
                  <a:pt x="1545293" y="259190"/>
                  <a:pt x="1509486" y="285448"/>
                </a:cubicBezTo>
                <a:cubicBezTo>
                  <a:pt x="1499329" y="292897"/>
                  <a:pt x="1491258" y="303159"/>
                  <a:pt x="1480457" y="309639"/>
                </a:cubicBezTo>
                <a:cubicBezTo>
                  <a:pt x="1466837" y="317811"/>
                  <a:pt x="1450929" y="321517"/>
                  <a:pt x="1436914" y="328991"/>
                </a:cubicBezTo>
                <a:cubicBezTo>
                  <a:pt x="1426653" y="334463"/>
                  <a:pt x="1417858" y="342360"/>
                  <a:pt x="1407886" y="348343"/>
                </a:cubicBezTo>
                <a:cubicBezTo>
                  <a:pt x="1386875" y="360950"/>
                  <a:pt x="1348666" y="381258"/>
                  <a:pt x="1325638" y="391886"/>
                </a:cubicBezTo>
                <a:cubicBezTo>
                  <a:pt x="1317753" y="395525"/>
                  <a:pt x="1309511" y="398337"/>
                  <a:pt x="1301448" y="401562"/>
                </a:cubicBezTo>
                <a:cubicBezTo>
                  <a:pt x="1266717" y="436293"/>
                  <a:pt x="1283367" y="422380"/>
                  <a:pt x="1253067" y="445105"/>
                </a:cubicBezTo>
                <a:cubicBezTo>
                  <a:pt x="1249842" y="451556"/>
                  <a:pt x="1247214" y="458342"/>
                  <a:pt x="1243391" y="464458"/>
                </a:cubicBezTo>
                <a:cubicBezTo>
                  <a:pt x="1239117" y="471296"/>
                  <a:pt x="1232792" y="476761"/>
                  <a:pt x="1228876" y="483810"/>
                </a:cubicBezTo>
                <a:cubicBezTo>
                  <a:pt x="1226122" y="488767"/>
                  <a:pt x="1215111" y="521766"/>
                  <a:pt x="1209524" y="527353"/>
                </a:cubicBezTo>
                <a:cubicBezTo>
                  <a:pt x="1204424" y="532453"/>
                  <a:pt x="1196623" y="533804"/>
                  <a:pt x="1190172" y="537029"/>
                </a:cubicBezTo>
                <a:cubicBezTo>
                  <a:pt x="1182108" y="546705"/>
                  <a:pt x="1171953" y="554968"/>
                  <a:pt x="1165981" y="566058"/>
                </a:cubicBezTo>
                <a:cubicBezTo>
                  <a:pt x="1140212" y="613914"/>
                  <a:pt x="1175475" y="590339"/>
                  <a:pt x="1136952" y="609600"/>
                </a:cubicBezTo>
                <a:cubicBezTo>
                  <a:pt x="1133727" y="619276"/>
                  <a:pt x="1130276" y="628880"/>
                  <a:pt x="1127276" y="638629"/>
                </a:cubicBezTo>
                <a:cubicBezTo>
                  <a:pt x="1123823" y="649851"/>
                  <a:pt x="1121612" y="661462"/>
                  <a:pt x="1117600" y="672496"/>
                </a:cubicBezTo>
                <a:cubicBezTo>
                  <a:pt x="1115135" y="679274"/>
                  <a:pt x="1111149" y="685397"/>
                  <a:pt x="1107924" y="691848"/>
                </a:cubicBezTo>
                <a:cubicBezTo>
                  <a:pt x="1103086" y="719264"/>
                  <a:pt x="1098870" y="746797"/>
                  <a:pt x="1093410" y="774096"/>
                </a:cubicBezTo>
                <a:cubicBezTo>
                  <a:pt x="1075980" y="861247"/>
                  <a:pt x="1086509" y="836275"/>
                  <a:pt x="1064381" y="880534"/>
                </a:cubicBezTo>
                <a:cubicBezTo>
                  <a:pt x="1047519" y="1007000"/>
                  <a:pt x="1050975" y="900050"/>
                  <a:pt x="1078895" y="1025677"/>
                </a:cubicBezTo>
                <a:cubicBezTo>
                  <a:pt x="1082121" y="1040191"/>
                  <a:pt x="1080176" y="1056948"/>
                  <a:pt x="1088572" y="1069219"/>
                </a:cubicBezTo>
                <a:cubicBezTo>
                  <a:pt x="1102110" y="1089005"/>
                  <a:pt x="1124051" y="1101473"/>
                  <a:pt x="1141791" y="1117600"/>
                </a:cubicBezTo>
                <a:cubicBezTo>
                  <a:pt x="1138966" y="1154322"/>
                  <a:pt x="1145523" y="1186439"/>
                  <a:pt x="1117600" y="1214362"/>
                </a:cubicBezTo>
                <a:cubicBezTo>
                  <a:pt x="1094091" y="1237871"/>
                  <a:pt x="1040191" y="1277258"/>
                  <a:pt x="1040191" y="1277258"/>
                </a:cubicBezTo>
                <a:cubicBezTo>
                  <a:pt x="1030515" y="1298223"/>
                  <a:pt x="1017342" y="1317905"/>
                  <a:pt x="1011162" y="1340153"/>
                </a:cubicBezTo>
                <a:cubicBezTo>
                  <a:pt x="1006121" y="1358298"/>
                  <a:pt x="1028635" y="1382177"/>
                  <a:pt x="1035352" y="1393372"/>
                </a:cubicBezTo>
                <a:cubicBezTo>
                  <a:pt x="1043895" y="1407610"/>
                  <a:pt x="1048818" y="1424240"/>
                  <a:pt x="1059543" y="1436915"/>
                </a:cubicBezTo>
                <a:cubicBezTo>
                  <a:pt x="1078717" y="1459575"/>
                  <a:pt x="1105635" y="1460059"/>
                  <a:pt x="1132114" y="1465943"/>
                </a:cubicBezTo>
                <a:cubicBezTo>
                  <a:pt x="1203694" y="1501731"/>
                  <a:pt x="1095253" y="1442156"/>
                  <a:pt x="1161143" y="1499810"/>
                </a:cubicBezTo>
                <a:cubicBezTo>
                  <a:pt x="1164798" y="1503008"/>
                  <a:pt x="1222392" y="1518414"/>
                  <a:pt x="1224038" y="1519162"/>
                </a:cubicBezTo>
                <a:cubicBezTo>
                  <a:pt x="1263058" y="1536898"/>
                  <a:pt x="1296857" y="1564916"/>
                  <a:pt x="1340152" y="1572381"/>
                </a:cubicBezTo>
                <a:cubicBezTo>
                  <a:pt x="1372096" y="1577889"/>
                  <a:pt x="1404735" y="1578157"/>
                  <a:pt x="1436914" y="1582058"/>
                </a:cubicBezTo>
                <a:cubicBezTo>
                  <a:pt x="1457972" y="1584611"/>
                  <a:pt x="1478845" y="1588509"/>
                  <a:pt x="1499810" y="1591734"/>
                </a:cubicBezTo>
                <a:cubicBezTo>
                  <a:pt x="1512711" y="1598185"/>
                  <a:pt x="1525787" y="1604298"/>
                  <a:pt x="1538514" y="1611086"/>
                </a:cubicBezTo>
                <a:cubicBezTo>
                  <a:pt x="1549986" y="1617205"/>
                  <a:pt x="1559465" y="1628949"/>
                  <a:pt x="1572381" y="1630439"/>
                </a:cubicBezTo>
                <a:cubicBezTo>
                  <a:pt x="1602863" y="1633956"/>
                  <a:pt x="1633664" y="1627213"/>
                  <a:pt x="1664305" y="1625600"/>
                </a:cubicBezTo>
                <a:cubicBezTo>
                  <a:pt x="1780406" y="1522401"/>
                  <a:pt x="1636903" y="1653004"/>
                  <a:pt x="1746552" y="1543353"/>
                </a:cubicBezTo>
                <a:cubicBezTo>
                  <a:pt x="1757066" y="1532839"/>
                  <a:pt x="1771131" y="1525934"/>
                  <a:pt x="1780419" y="1514324"/>
                </a:cubicBezTo>
                <a:cubicBezTo>
                  <a:pt x="1797186" y="1493365"/>
                  <a:pt x="1808247" y="1468350"/>
                  <a:pt x="1823962" y="1446591"/>
                </a:cubicBezTo>
                <a:cubicBezTo>
                  <a:pt x="1829303" y="1439195"/>
                  <a:pt x="1834542" y="1429745"/>
                  <a:pt x="1843314" y="1427239"/>
                </a:cubicBezTo>
                <a:cubicBezTo>
                  <a:pt x="1869857" y="1419655"/>
                  <a:pt x="1898012" y="1419311"/>
                  <a:pt x="1925562" y="1417562"/>
                </a:cubicBezTo>
                <a:cubicBezTo>
                  <a:pt x="1999667" y="1412857"/>
                  <a:pt x="2073930" y="1411111"/>
                  <a:pt x="2148114" y="1407886"/>
                </a:cubicBezTo>
                <a:cubicBezTo>
                  <a:pt x="2167127" y="1303324"/>
                  <a:pt x="2167389" y="1322326"/>
                  <a:pt x="2152952" y="1156305"/>
                </a:cubicBezTo>
                <a:cubicBezTo>
                  <a:pt x="2152137" y="1146937"/>
                  <a:pt x="2143276" y="1140178"/>
                  <a:pt x="2138438" y="1132115"/>
                </a:cubicBezTo>
                <a:cubicBezTo>
                  <a:pt x="2135213" y="1119213"/>
                  <a:pt x="2132673" y="1106121"/>
                  <a:pt x="2128762" y="1093410"/>
                </a:cubicBezTo>
                <a:cubicBezTo>
                  <a:pt x="2126208" y="1085109"/>
                  <a:pt x="2122054" y="1077381"/>
                  <a:pt x="2119086" y="1069219"/>
                </a:cubicBezTo>
                <a:cubicBezTo>
                  <a:pt x="2115600" y="1059634"/>
                  <a:pt x="2112635" y="1049867"/>
                  <a:pt x="2109410" y="1040191"/>
                </a:cubicBezTo>
                <a:cubicBezTo>
                  <a:pt x="2111023" y="1016000"/>
                  <a:pt x="2109670" y="991427"/>
                  <a:pt x="2114248" y="967619"/>
                </a:cubicBezTo>
                <a:cubicBezTo>
                  <a:pt x="2123472" y="919653"/>
                  <a:pt x="2138332" y="912555"/>
                  <a:pt x="2157791" y="870858"/>
                </a:cubicBezTo>
                <a:cubicBezTo>
                  <a:pt x="2162104" y="861615"/>
                  <a:pt x="2164242" y="851505"/>
                  <a:pt x="2167467" y="841829"/>
                </a:cubicBezTo>
                <a:cubicBezTo>
                  <a:pt x="2165854" y="799899"/>
                  <a:pt x="2166428" y="757828"/>
                  <a:pt x="2162629" y="716039"/>
                </a:cubicBezTo>
                <a:cubicBezTo>
                  <a:pt x="2161566" y="704346"/>
                  <a:pt x="2153308" y="693907"/>
                  <a:pt x="2152952" y="682172"/>
                </a:cubicBezTo>
                <a:cubicBezTo>
                  <a:pt x="2151681" y="640230"/>
                  <a:pt x="2154306" y="598197"/>
                  <a:pt x="2157791" y="556381"/>
                </a:cubicBezTo>
                <a:cubicBezTo>
                  <a:pt x="2159157" y="539991"/>
                  <a:pt x="2164763" y="524223"/>
                  <a:pt x="2167467" y="508000"/>
                </a:cubicBezTo>
                <a:cubicBezTo>
                  <a:pt x="2171216" y="485503"/>
                  <a:pt x="2174478" y="462918"/>
                  <a:pt x="2177143" y="440267"/>
                </a:cubicBezTo>
                <a:cubicBezTo>
                  <a:pt x="2180930" y="408074"/>
                  <a:pt x="2183594" y="375759"/>
                  <a:pt x="2186819" y="343505"/>
                </a:cubicBezTo>
                <a:cubicBezTo>
                  <a:pt x="2181981" y="322540"/>
                  <a:pt x="2178376" y="301252"/>
                  <a:pt x="2172305" y="280610"/>
                </a:cubicBezTo>
                <a:cubicBezTo>
                  <a:pt x="2170270" y="273691"/>
                  <a:pt x="2164910" y="268100"/>
                  <a:pt x="2162629" y="261258"/>
                </a:cubicBezTo>
                <a:cubicBezTo>
                  <a:pt x="2158423" y="248642"/>
                  <a:pt x="2158455" y="234660"/>
                  <a:pt x="2152952" y="222553"/>
                </a:cubicBezTo>
                <a:cubicBezTo>
                  <a:pt x="2146062" y="207396"/>
                  <a:pt x="2131145" y="206401"/>
                  <a:pt x="2119086" y="198362"/>
                </a:cubicBezTo>
                <a:cubicBezTo>
                  <a:pt x="2105668" y="189416"/>
                  <a:pt x="2094116" y="177786"/>
                  <a:pt x="2080381" y="169334"/>
                </a:cubicBezTo>
                <a:cubicBezTo>
                  <a:pt x="2072985" y="164783"/>
                  <a:pt x="2063783" y="163876"/>
                  <a:pt x="2056191" y="159658"/>
                </a:cubicBezTo>
                <a:cubicBezTo>
                  <a:pt x="2049142" y="155742"/>
                  <a:pt x="2044449" y="147807"/>
                  <a:pt x="2036838" y="145143"/>
                </a:cubicBezTo>
                <a:cubicBezTo>
                  <a:pt x="1993002" y="129800"/>
                  <a:pt x="1946859" y="123696"/>
                  <a:pt x="1901372" y="116115"/>
                </a:cubicBezTo>
                <a:cubicBezTo>
                  <a:pt x="1885245" y="104826"/>
                  <a:pt x="1871162" y="89819"/>
                  <a:pt x="1852991" y="82248"/>
                </a:cubicBezTo>
                <a:cubicBezTo>
                  <a:pt x="1775488" y="49955"/>
                  <a:pt x="1707476" y="36902"/>
                  <a:pt x="1625600" y="29029"/>
                </a:cubicBezTo>
                <a:cubicBezTo>
                  <a:pt x="1575732" y="24234"/>
                  <a:pt x="1525551" y="23429"/>
                  <a:pt x="1475619" y="19353"/>
                </a:cubicBezTo>
                <a:cubicBezTo>
                  <a:pt x="1401503" y="13303"/>
                  <a:pt x="1398199" y="11435"/>
                  <a:pt x="1335314" y="0"/>
                </a:cubicBezTo>
                <a:cubicBezTo>
                  <a:pt x="1311124" y="4838"/>
                  <a:pt x="1287391" y="13479"/>
                  <a:pt x="1262743" y="14515"/>
                </a:cubicBezTo>
                <a:cubicBezTo>
                  <a:pt x="692611" y="38471"/>
                  <a:pt x="925804" y="-26954"/>
                  <a:pt x="696686" y="43543"/>
                </a:cubicBezTo>
                <a:cubicBezTo>
                  <a:pt x="631240" y="98082"/>
                  <a:pt x="700523" y="45291"/>
                  <a:pt x="561219" y="111277"/>
                </a:cubicBezTo>
                <a:cubicBezTo>
                  <a:pt x="505278" y="137775"/>
                  <a:pt x="461995" y="166712"/>
                  <a:pt x="416076" y="208039"/>
                </a:cubicBezTo>
                <a:cubicBezTo>
                  <a:pt x="405025" y="217985"/>
                  <a:pt x="397049" y="230904"/>
                  <a:pt x="387048" y="241905"/>
                </a:cubicBezTo>
                <a:cubicBezTo>
                  <a:pt x="380911" y="248656"/>
                  <a:pt x="372430" y="253460"/>
                  <a:pt x="367695" y="261258"/>
                </a:cubicBezTo>
                <a:cubicBezTo>
                  <a:pt x="328991" y="325005"/>
                  <a:pt x="325782" y="378977"/>
                  <a:pt x="261257" y="411239"/>
                </a:cubicBezTo>
                <a:cubicBezTo>
                  <a:pt x="192849" y="445443"/>
                  <a:pt x="262182" y="412758"/>
                  <a:pt x="87086" y="454781"/>
                </a:cubicBezTo>
                <a:cubicBezTo>
                  <a:pt x="57790" y="461812"/>
                  <a:pt x="0" y="478972"/>
                  <a:pt x="0" y="478972"/>
                </a:cubicBezTo>
                <a:cubicBezTo>
                  <a:pt x="9676" y="499937"/>
                  <a:pt x="23740" y="519390"/>
                  <a:pt x="29029" y="541867"/>
                </a:cubicBezTo>
                <a:cubicBezTo>
                  <a:pt x="44920" y="609405"/>
                  <a:pt x="37787" y="659074"/>
                  <a:pt x="33867" y="725715"/>
                </a:cubicBezTo>
                <a:cubicBezTo>
                  <a:pt x="35480" y="770870"/>
                  <a:pt x="35240" y="816130"/>
                  <a:pt x="38705" y="861181"/>
                </a:cubicBezTo>
                <a:cubicBezTo>
                  <a:pt x="40088" y="879158"/>
                  <a:pt x="45998" y="896528"/>
                  <a:pt x="48381" y="914400"/>
                </a:cubicBezTo>
                <a:cubicBezTo>
                  <a:pt x="52453" y="944940"/>
                  <a:pt x="54096" y="975769"/>
                  <a:pt x="58057" y="1006324"/>
                </a:cubicBezTo>
                <a:cubicBezTo>
                  <a:pt x="65387" y="1062869"/>
                  <a:pt x="70023" y="1119966"/>
                  <a:pt x="82248" y="1175658"/>
                </a:cubicBezTo>
                <a:cubicBezTo>
                  <a:pt x="84741" y="1187017"/>
                  <a:pt x="94283" y="1195647"/>
                  <a:pt x="101600" y="1204686"/>
                </a:cubicBezTo>
                <a:cubicBezTo>
                  <a:pt x="121741" y="1229567"/>
                  <a:pt x="144002" y="1252666"/>
                  <a:pt x="164495" y="1277258"/>
                </a:cubicBezTo>
                <a:cubicBezTo>
                  <a:pt x="176266" y="1291384"/>
                  <a:pt x="187896" y="1305682"/>
                  <a:pt x="198362" y="1320800"/>
                </a:cubicBezTo>
                <a:cubicBezTo>
                  <a:pt x="211756" y="1340147"/>
                  <a:pt x="208239" y="1354867"/>
                  <a:pt x="227391" y="1374019"/>
                </a:cubicBezTo>
                <a:cubicBezTo>
                  <a:pt x="233532" y="1380160"/>
                  <a:pt x="243518" y="1380470"/>
                  <a:pt x="251581" y="1383696"/>
                </a:cubicBezTo>
                <a:cubicBezTo>
                  <a:pt x="254806" y="1393372"/>
                  <a:pt x="257469" y="1403254"/>
                  <a:pt x="261257" y="1412724"/>
                </a:cubicBezTo>
                <a:cubicBezTo>
                  <a:pt x="267156" y="1427471"/>
                  <a:pt x="280265" y="1440387"/>
                  <a:pt x="280610" y="1456267"/>
                </a:cubicBezTo>
                <a:cubicBezTo>
                  <a:pt x="281911" y="1516119"/>
                  <a:pt x="270933" y="1575607"/>
                  <a:pt x="266095" y="1635277"/>
                </a:cubicBezTo>
                <a:cubicBezTo>
                  <a:pt x="270933" y="1680432"/>
                  <a:pt x="274835" y="1725698"/>
                  <a:pt x="280610" y="1770743"/>
                </a:cubicBezTo>
                <a:cubicBezTo>
                  <a:pt x="282903" y="1788627"/>
                  <a:pt x="277929" y="1810832"/>
                  <a:pt x="290286" y="1823962"/>
                </a:cubicBezTo>
                <a:cubicBezTo>
                  <a:pt x="300359" y="1834665"/>
                  <a:pt x="362551" y="1854502"/>
                  <a:pt x="387048" y="1862667"/>
                </a:cubicBezTo>
                <a:cubicBezTo>
                  <a:pt x="433551" y="1897545"/>
                  <a:pt x="410880" y="1883859"/>
                  <a:pt x="512838" y="1911048"/>
                </a:cubicBezTo>
                <a:cubicBezTo>
                  <a:pt x="568421" y="1925870"/>
                  <a:pt x="629302" y="1937221"/>
                  <a:pt x="687010" y="1944915"/>
                </a:cubicBezTo>
                <a:cubicBezTo>
                  <a:pt x="714373" y="1948563"/>
                  <a:pt x="741745" y="1952336"/>
                  <a:pt x="769257" y="1954591"/>
                </a:cubicBezTo>
                <a:cubicBezTo>
                  <a:pt x="840143" y="1960401"/>
                  <a:pt x="911174" y="1964267"/>
                  <a:pt x="982133" y="1969105"/>
                </a:cubicBezTo>
                <a:cubicBezTo>
                  <a:pt x="1088776" y="1999575"/>
                  <a:pt x="1121655" y="2010837"/>
                  <a:pt x="1262743" y="2032000"/>
                </a:cubicBezTo>
                <a:cubicBezTo>
                  <a:pt x="1320357" y="2040642"/>
                  <a:pt x="1378857" y="2041677"/>
                  <a:pt x="1436914" y="2046515"/>
                </a:cubicBezTo>
                <a:lnTo>
                  <a:pt x="1930400" y="2041677"/>
                </a:lnTo>
                <a:cubicBezTo>
                  <a:pt x="1942136" y="2041354"/>
                  <a:pt x="1953233" y="2036012"/>
                  <a:pt x="1964267" y="2032000"/>
                </a:cubicBezTo>
                <a:cubicBezTo>
                  <a:pt x="1971045" y="2029535"/>
                  <a:pt x="1977168" y="2025549"/>
                  <a:pt x="1983619" y="2022324"/>
                </a:cubicBezTo>
                <a:cubicBezTo>
                  <a:pt x="2004409" y="1996338"/>
                  <a:pt x="2030256" y="1962206"/>
                  <a:pt x="2056191" y="1944915"/>
                </a:cubicBezTo>
                <a:cubicBezTo>
                  <a:pt x="2065867" y="1938464"/>
                  <a:pt x="2075814" y="1932402"/>
                  <a:pt x="2085219" y="1925562"/>
                </a:cubicBezTo>
                <a:cubicBezTo>
                  <a:pt x="2093570" y="1919488"/>
                  <a:pt x="2100615" y="1911622"/>
                  <a:pt x="2109410" y="1906210"/>
                </a:cubicBezTo>
                <a:cubicBezTo>
                  <a:pt x="2121694" y="1898650"/>
                  <a:pt x="2136728" y="1895714"/>
                  <a:pt x="2148114" y="1886858"/>
                </a:cubicBezTo>
                <a:cubicBezTo>
                  <a:pt x="2151367" y="1884328"/>
                  <a:pt x="2207645" y="1838855"/>
                  <a:pt x="2220686" y="1833639"/>
                </a:cubicBezTo>
                <a:cubicBezTo>
                  <a:pt x="2234491" y="1828117"/>
                  <a:pt x="2249381" y="1824733"/>
                  <a:pt x="2264229" y="1823962"/>
                </a:cubicBezTo>
                <a:cubicBezTo>
                  <a:pt x="2373792" y="1818270"/>
                  <a:pt x="2483556" y="1817511"/>
                  <a:pt x="2593219" y="1814286"/>
                </a:cubicBezTo>
                <a:cubicBezTo>
                  <a:pt x="2614184" y="1806223"/>
                  <a:pt x="2635344" y="1798649"/>
                  <a:pt x="2656114" y="1790096"/>
                </a:cubicBezTo>
                <a:cubicBezTo>
                  <a:pt x="2662783" y="1787350"/>
                  <a:pt x="2668770" y="1783098"/>
                  <a:pt x="2675467" y="1780419"/>
                </a:cubicBezTo>
                <a:cubicBezTo>
                  <a:pt x="2692993" y="1773409"/>
                  <a:pt x="2710946" y="1767518"/>
                  <a:pt x="2728686" y="1761067"/>
                </a:cubicBezTo>
                <a:cubicBezTo>
                  <a:pt x="2847994" y="1667695"/>
                  <a:pt x="2795278" y="1688875"/>
                  <a:pt x="2868991" y="1664305"/>
                </a:cubicBezTo>
                <a:cubicBezTo>
                  <a:pt x="2873829" y="1656242"/>
                  <a:pt x="2875774" y="1645468"/>
                  <a:pt x="2883505" y="1640115"/>
                </a:cubicBezTo>
                <a:cubicBezTo>
                  <a:pt x="2897786" y="1630228"/>
                  <a:pt x="2920105" y="1633525"/>
                  <a:pt x="2931886" y="1620762"/>
                </a:cubicBezTo>
                <a:cubicBezTo>
                  <a:pt x="2941971" y="1609837"/>
                  <a:pt x="2938219" y="1591707"/>
                  <a:pt x="2941562" y="1577219"/>
                </a:cubicBezTo>
                <a:cubicBezTo>
                  <a:pt x="2946896" y="1554105"/>
                  <a:pt x="2960359" y="1506433"/>
                  <a:pt x="2965752" y="1494972"/>
                </a:cubicBezTo>
                <a:cubicBezTo>
                  <a:pt x="2969637" y="1486717"/>
                  <a:pt x="2978654" y="1482070"/>
                  <a:pt x="2985105" y="1475619"/>
                </a:cubicBezTo>
                <a:cubicBezTo>
                  <a:pt x="2988330" y="1464330"/>
                  <a:pt x="2987347" y="1450840"/>
                  <a:pt x="2994781" y="1441753"/>
                </a:cubicBezTo>
                <a:cubicBezTo>
                  <a:pt x="3003014" y="1431690"/>
                  <a:pt x="3018133" y="1430048"/>
                  <a:pt x="3028648" y="1422400"/>
                </a:cubicBezTo>
                <a:cubicBezTo>
                  <a:pt x="3036026" y="1417034"/>
                  <a:pt x="3041863" y="1409798"/>
                  <a:pt x="3048000" y="1403048"/>
                </a:cubicBezTo>
                <a:cubicBezTo>
                  <a:pt x="3058002" y="1392046"/>
                  <a:pt x="3067614" y="1380689"/>
                  <a:pt x="3077029" y="1369181"/>
                </a:cubicBezTo>
                <a:cubicBezTo>
                  <a:pt x="3082135" y="1362940"/>
                  <a:pt x="3084834" y="1354302"/>
                  <a:pt x="3091543" y="1349829"/>
                </a:cubicBezTo>
                <a:cubicBezTo>
                  <a:pt x="3100030" y="1344171"/>
                  <a:pt x="3111102" y="1343941"/>
                  <a:pt x="3120572" y="1340153"/>
                </a:cubicBezTo>
                <a:cubicBezTo>
                  <a:pt x="3176556" y="1317760"/>
                  <a:pt x="3090451" y="1344613"/>
                  <a:pt x="3173791" y="1320800"/>
                </a:cubicBezTo>
                <a:cubicBezTo>
                  <a:pt x="3186692" y="1312737"/>
                  <a:pt x="3198427" y="1302403"/>
                  <a:pt x="3212495" y="1296610"/>
                </a:cubicBezTo>
                <a:cubicBezTo>
                  <a:pt x="3226243" y="1290949"/>
                  <a:pt x="3241672" y="1290765"/>
                  <a:pt x="3256038" y="1286934"/>
                </a:cubicBezTo>
                <a:cubicBezTo>
                  <a:pt x="3265893" y="1284306"/>
                  <a:pt x="3275318" y="1280258"/>
                  <a:pt x="3285067" y="1277258"/>
                </a:cubicBezTo>
                <a:cubicBezTo>
                  <a:pt x="3303896" y="1271464"/>
                  <a:pt x="3321929" y="1269228"/>
                  <a:pt x="3338286" y="1257905"/>
                </a:cubicBezTo>
                <a:cubicBezTo>
                  <a:pt x="3488153" y="1154154"/>
                  <a:pt x="3277615" y="1295271"/>
                  <a:pt x="3420533" y="1185334"/>
                </a:cubicBezTo>
                <a:cubicBezTo>
                  <a:pt x="3427417" y="1180039"/>
                  <a:pt x="3436660" y="1178883"/>
                  <a:pt x="3444724" y="1175658"/>
                </a:cubicBezTo>
                <a:cubicBezTo>
                  <a:pt x="3447949" y="1167594"/>
                  <a:pt x="3450761" y="1159352"/>
                  <a:pt x="3454400" y="1151467"/>
                </a:cubicBezTo>
                <a:cubicBezTo>
                  <a:pt x="3460445" y="1138370"/>
                  <a:pt x="3473752" y="1112762"/>
                  <a:pt x="3473752" y="1112762"/>
                </a:cubicBezTo>
                <a:cubicBezTo>
                  <a:pt x="3476978" y="1098248"/>
                  <a:pt x="3480513" y="1083799"/>
                  <a:pt x="3483429" y="1069219"/>
                </a:cubicBezTo>
                <a:cubicBezTo>
                  <a:pt x="3487786" y="1047437"/>
                  <a:pt x="3491444" y="1009646"/>
                  <a:pt x="3502781" y="986972"/>
                </a:cubicBezTo>
                <a:cubicBezTo>
                  <a:pt x="3506387" y="979760"/>
                  <a:pt x="3512457" y="974070"/>
                  <a:pt x="3517295" y="967619"/>
                </a:cubicBezTo>
                <a:cubicBezTo>
                  <a:pt x="3520521" y="956330"/>
                  <a:pt x="3523519" y="944974"/>
                  <a:pt x="3526972" y="933753"/>
                </a:cubicBezTo>
                <a:cubicBezTo>
                  <a:pt x="3529972" y="924004"/>
                  <a:pt x="3528940" y="911404"/>
                  <a:pt x="3536648" y="904724"/>
                </a:cubicBezTo>
                <a:cubicBezTo>
                  <a:pt x="3554642" y="889129"/>
                  <a:pt x="3599543" y="870858"/>
                  <a:pt x="3599543" y="870858"/>
                </a:cubicBezTo>
                <a:cubicBezTo>
                  <a:pt x="3660826" y="872471"/>
                  <a:pt x="3722308" y="870498"/>
                  <a:pt x="3783391" y="875696"/>
                </a:cubicBezTo>
                <a:cubicBezTo>
                  <a:pt x="3798635" y="876993"/>
                  <a:pt x="3812330" y="885647"/>
                  <a:pt x="3826933" y="890210"/>
                </a:cubicBezTo>
                <a:cubicBezTo>
                  <a:pt x="3838139" y="893712"/>
                  <a:pt x="3849766" y="895874"/>
                  <a:pt x="3860800" y="899886"/>
                </a:cubicBezTo>
                <a:cubicBezTo>
                  <a:pt x="3899383" y="913916"/>
                  <a:pt x="3865469" y="902999"/>
                  <a:pt x="3889829" y="919239"/>
                </a:cubicBezTo>
                <a:cubicBezTo>
                  <a:pt x="3895830" y="923240"/>
                  <a:pt x="3902730" y="925690"/>
                  <a:pt x="3909181" y="928915"/>
                </a:cubicBezTo>
                <a:cubicBezTo>
                  <a:pt x="3935363" y="1020553"/>
                  <a:pt x="3897511" y="921861"/>
                  <a:pt x="3943048" y="972458"/>
                </a:cubicBezTo>
                <a:cubicBezTo>
                  <a:pt x="3952697" y="983179"/>
                  <a:pt x="3954808" y="998898"/>
                  <a:pt x="3962400" y="1011162"/>
                </a:cubicBezTo>
                <a:cubicBezTo>
                  <a:pt x="3975822" y="1032843"/>
                  <a:pt x="3992646" y="1052300"/>
                  <a:pt x="4005943" y="1074058"/>
                </a:cubicBezTo>
                <a:cubicBezTo>
                  <a:pt x="4027424" y="1109208"/>
                  <a:pt x="4001026" y="1094521"/>
                  <a:pt x="4034972" y="1136953"/>
                </a:cubicBezTo>
                <a:cubicBezTo>
                  <a:pt x="4039477" y="1142585"/>
                  <a:pt x="4047150" y="1145893"/>
                  <a:pt x="4054324" y="1146629"/>
                </a:cubicBezTo>
                <a:cubicBezTo>
                  <a:pt x="4110565" y="1152397"/>
                  <a:pt x="4167213" y="1153080"/>
                  <a:pt x="4223657" y="1156305"/>
                </a:cubicBezTo>
                <a:cubicBezTo>
                  <a:pt x="4355031" y="1205569"/>
                  <a:pt x="4109010" y="1115368"/>
                  <a:pt x="4349448" y="1190172"/>
                </a:cubicBezTo>
                <a:cubicBezTo>
                  <a:pt x="4393785" y="1203966"/>
                  <a:pt x="4436895" y="1221482"/>
                  <a:pt x="4480076" y="1238553"/>
                </a:cubicBezTo>
                <a:cubicBezTo>
                  <a:pt x="4506268" y="1248908"/>
                  <a:pt x="4530672" y="1263800"/>
                  <a:pt x="4557486" y="1272419"/>
                </a:cubicBezTo>
                <a:cubicBezTo>
                  <a:pt x="4576164" y="1278423"/>
                  <a:pt x="4596191" y="1278870"/>
                  <a:pt x="4615543" y="1282096"/>
                </a:cubicBezTo>
                <a:cubicBezTo>
                  <a:pt x="4617785" y="1259680"/>
                  <a:pt x="4619666" y="1217275"/>
                  <a:pt x="4630057" y="1195010"/>
                </a:cubicBezTo>
                <a:cubicBezTo>
                  <a:pt x="4635924" y="1182438"/>
                  <a:pt x="4647447" y="1173235"/>
                  <a:pt x="4654248" y="1161143"/>
                </a:cubicBezTo>
                <a:cubicBezTo>
                  <a:pt x="4662035" y="1147300"/>
                  <a:pt x="4666126" y="1131615"/>
                  <a:pt x="4673600" y="1117600"/>
                </a:cubicBezTo>
                <a:cubicBezTo>
                  <a:pt x="4679072" y="1107339"/>
                  <a:pt x="4686969" y="1098544"/>
                  <a:pt x="4692952" y="1088572"/>
                </a:cubicBezTo>
                <a:cubicBezTo>
                  <a:pt x="4696663" y="1082387"/>
                  <a:pt x="4697970" y="1074725"/>
                  <a:pt x="4702629" y="1069219"/>
                </a:cubicBezTo>
                <a:cubicBezTo>
                  <a:pt x="4715888" y="1053550"/>
                  <a:pt x="4726259" y="1030656"/>
                  <a:pt x="4746172" y="1025677"/>
                </a:cubicBezTo>
                <a:lnTo>
                  <a:pt x="4784876" y="1016000"/>
                </a:lnTo>
                <a:cubicBezTo>
                  <a:pt x="4789714" y="1012775"/>
                  <a:pt x="4794286" y="1009108"/>
                  <a:pt x="4799391" y="1006324"/>
                </a:cubicBezTo>
                <a:cubicBezTo>
                  <a:pt x="4874979" y="965095"/>
                  <a:pt x="4851737" y="986323"/>
                  <a:pt x="4988076" y="972458"/>
                </a:cubicBezTo>
                <a:lnTo>
                  <a:pt x="5123543" y="957943"/>
                </a:lnTo>
                <a:cubicBezTo>
                  <a:pt x="5149346" y="951492"/>
                  <a:pt x="5174717" y="942963"/>
                  <a:pt x="5200952" y="938591"/>
                </a:cubicBezTo>
                <a:cubicBezTo>
                  <a:pt x="5232926" y="933262"/>
                  <a:pt x="5265566" y="933063"/>
                  <a:pt x="5297714" y="928915"/>
                </a:cubicBezTo>
                <a:cubicBezTo>
                  <a:pt x="5315596" y="926608"/>
                  <a:pt x="5333193" y="922464"/>
                  <a:pt x="5350933" y="919239"/>
                </a:cubicBezTo>
                <a:cubicBezTo>
                  <a:pt x="5362222" y="914401"/>
                  <a:pt x="5373619" y="909806"/>
                  <a:pt x="5384800" y="904724"/>
                </a:cubicBezTo>
                <a:cubicBezTo>
                  <a:pt x="5391366" y="901740"/>
                  <a:pt x="5396950" y="895427"/>
                  <a:pt x="5404152" y="895048"/>
                </a:cubicBezTo>
                <a:cubicBezTo>
                  <a:pt x="5428363" y="893774"/>
                  <a:pt x="5452533" y="898273"/>
                  <a:pt x="5476724" y="899886"/>
                </a:cubicBezTo>
                <a:cubicBezTo>
                  <a:pt x="5479949" y="904724"/>
                  <a:pt x="5481933" y="910678"/>
                  <a:pt x="5486400" y="914400"/>
                </a:cubicBezTo>
                <a:cubicBezTo>
                  <a:pt x="5491940" y="919017"/>
                  <a:pt x="5499420" y="920623"/>
                  <a:pt x="5505752" y="924077"/>
                </a:cubicBezTo>
                <a:cubicBezTo>
                  <a:pt x="5517166" y="930303"/>
                  <a:pt x="5528718" y="936343"/>
                  <a:pt x="5539619" y="943429"/>
                </a:cubicBezTo>
                <a:cubicBezTo>
                  <a:pt x="5583533" y="971973"/>
                  <a:pt x="5597153" y="988698"/>
                  <a:pt x="5641219" y="1006324"/>
                </a:cubicBezTo>
                <a:cubicBezTo>
                  <a:pt x="5652120" y="1010684"/>
                  <a:pt x="5663865" y="1012547"/>
                  <a:pt x="5675086" y="1016000"/>
                </a:cubicBezTo>
                <a:cubicBezTo>
                  <a:pt x="5706168" y="1025564"/>
                  <a:pt x="5698377" y="1022809"/>
                  <a:pt x="5723467" y="1035353"/>
                </a:cubicBezTo>
                <a:cubicBezTo>
                  <a:pt x="5731530" y="1043416"/>
                  <a:pt x="5738831" y="1052322"/>
                  <a:pt x="5747657" y="1059543"/>
                </a:cubicBezTo>
                <a:cubicBezTo>
                  <a:pt x="5775405" y="1082246"/>
                  <a:pt x="5806815" y="1092801"/>
                  <a:pt x="5839581" y="1107924"/>
                </a:cubicBezTo>
                <a:cubicBezTo>
                  <a:pt x="5863735" y="1144157"/>
                  <a:pt x="5844874" y="1122916"/>
                  <a:pt x="5926667" y="1141791"/>
                </a:cubicBezTo>
                <a:cubicBezTo>
                  <a:pt x="5963653" y="1150326"/>
                  <a:pt x="6000613" y="1159104"/>
                  <a:pt x="6037943" y="1165981"/>
                </a:cubicBezTo>
                <a:cubicBezTo>
                  <a:pt x="6061944" y="1170402"/>
                  <a:pt x="6086367" y="1172124"/>
                  <a:pt x="6110514" y="1175658"/>
                </a:cubicBezTo>
                <a:cubicBezTo>
                  <a:pt x="6293295" y="1202407"/>
                  <a:pt x="6175766" y="1189507"/>
                  <a:pt x="6342743" y="1204686"/>
                </a:cubicBezTo>
                <a:cubicBezTo>
                  <a:pt x="6379835" y="1199848"/>
                  <a:pt x="6417195" y="1196748"/>
                  <a:pt x="6454019" y="1190172"/>
                </a:cubicBezTo>
                <a:cubicBezTo>
                  <a:pt x="6462569" y="1188645"/>
                  <a:pt x="6472069" y="1186637"/>
                  <a:pt x="6478210" y="1180496"/>
                </a:cubicBezTo>
                <a:cubicBezTo>
                  <a:pt x="6484351" y="1174355"/>
                  <a:pt x="6484359" y="1164241"/>
                  <a:pt x="6487886" y="1156305"/>
                </a:cubicBezTo>
                <a:cubicBezTo>
                  <a:pt x="6490815" y="1149715"/>
                  <a:pt x="6493235" y="1142723"/>
                  <a:pt x="6497562" y="1136953"/>
                </a:cubicBezTo>
                <a:cubicBezTo>
                  <a:pt x="6503036" y="1129655"/>
                  <a:pt x="6511721" y="1125101"/>
                  <a:pt x="6516914" y="1117600"/>
                </a:cubicBezTo>
                <a:cubicBezTo>
                  <a:pt x="6625887" y="960196"/>
                  <a:pt x="6466111" y="1176873"/>
                  <a:pt x="6560457" y="1035353"/>
                </a:cubicBezTo>
                <a:cubicBezTo>
                  <a:pt x="6571977" y="1018072"/>
                  <a:pt x="6594702" y="993810"/>
                  <a:pt x="6613676" y="982134"/>
                </a:cubicBezTo>
                <a:cubicBezTo>
                  <a:pt x="6625961" y="974574"/>
                  <a:pt x="6639479" y="969232"/>
                  <a:pt x="6652381" y="962781"/>
                </a:cubicBezTo>
                <a:cubicBezTo>
                  <a:pt x="6740581" y="918681"/>
                  <a:pt x="6691109" y="937295"/>
                  <a:pt x="6758819" y="919239"/>
                </a:cubicBezTo>
                <a:cubicBezTo>
                  <a:pt x="6789436" y="911074"/>
                  <a:pt x="6807877" y="903417"/>
                  <a:pt x="6841067" y="899886"/>
                </a:cubicBezTo>
                <a:cubicBezTo>
                  <a:pt x="6900597" y="893553"/>
                  <a:pt x="6960406" y="890210"/>
                  <a:pt x="7020076" y="885372"/>
                </a:cubicBezTo>
                <a:cubicBezTo>
                  <a:pt x="7035429" y="887419"/>
                  <a:pt x="7093413" y="889108"/>
                  <a:pt x="7116838" y="904724"/>
                </a:cubicBezTo>
                <a:cubicBezTo>
                  <a:pt x="7134022" y="916180"/>
                  <a:pt x="7149092" y="930527"/>
                  <a:pt x="7165219" y="943429"/>
                </a:cubicBezTo>
                <a:cubicBezTo>
                  <a:pt x="7173283" y="957943"/>
                  <a:pt x="7182596" y="971831"/>
                  <a:pt x="7189410" y="986972"/>
                </a:cubicBezTo>
                <a:cubicBezTo>
                  <a:pt x="7212310" y="1037860"/>
                  <a:pt x="7201376" y="1035448"/>
                  <a:pt x="7228114" y="1078896"/>
                </a:cubicBezTo>
                <a:cubicBezTo>
                  <a:pt x="7233526" y="1087690"/>
                  <a:pt x="7239316" y="1096746"/>
                  <a:pt x="7247467" y="1103086"/>
                </a:cubicBezTo>
                <a:cubicBezTo>
                  <a:pt x="7254322" y="1108418"/>
                  <a:pt x="7263721" y="1109235"/>
                  <a:pt x="7271657" y="1112762"/>
                </a:cubicBezTo>
                <a:cubicBezTo>
                  <a:pt x="7283561" y="1118053"/>
                  <a:pt x="7319140" y="1137250"/>
                  <a:pt x="7324876" y="1141791"/>
                </a:cubicBezTo>
                <a:cubicBezTo>
                  <a:pt x="7353543" y="1164485"/>
                  <a:pt x="7382833" y="1187035"/>
                  <a:pt x="7407124" y="1214362"/>
                </a:cubicBezTo>
                <a:cubicBezTo>
                  <a:pt x="7416223" y="1224598"/>
                  <a:pt x="7461315" y="1279276"/>
                  <a:pt x="7479695" y="1286934"/>
                </a:cubicBezTo>
                <a:cubicBezTo>
                  <a:pt x="7533580" y="1309386"/>
                  <a:pt x="7657682" y="1316190"/>
                  <a:pt x="7702248" y="1320800"/>
                </a:cubicBezTo>
                <a:cubicBezTo>
                  <a:pt x="7739340" y="1319187"/>
                  <a:pt x="7778039" y="1326880"/>
                  <a:pt x="7813524" y="1315962"/>
                </a:cubicBezTo>
                <a:cubicBezTo>
                  <a:pt x="7825263" y="1312350"/>
                  <a:pt x="7821444" y="1292458"/>
                  <a:pt x="7828038" y="1282096"/>
                </a:cubicBezTo>
                <a:cubicBezTo>
                  <a:pt x="7832936" y="1274399"/>
                  <a:pt x="7841917" y="1270041"/>
                  <a:pt x="7847391" y="1262743"/>
                </a:cubicBezTo>
                <a:cubicBezTo>
                  <a:pt x="7851718" y="1256973"/>
                  <a:pt x="7853067" y="1249392"/>
                  <a:pt x="7857067" y="1243391"/>
                </a:cubicBezTo>
                <a:cubicBezTo>
                  <a:pt x="7875673" y="1215482"/>
                  <a:pt x="7892917" y="1204535"/>
                  <a:pt x="7919962" y="1180496"/>
                </a:cubicBezTo>
                <a:cubicBezTo>
                  <a:pt x="7923187" y="1172432"/>
                  <a:pt x="7924821" y="1163531"/>
                  <a:pt x="7929638" y="1156305"/>
                </a:cubicBezTo>
                <a:cubicBezTo>
                  <a:pt x="7981771" y="1078106"/>
                  <a:pt x="7910189" y="1212913"/>
                  <a:pt x="7973181" y="1107924"/>
                </a:cubicBezTo>
                <a:cubicBezTo>
                  <a:pt x="7981353" y="1094304"/>
                  <a:pt x="7986634" y="1079128"/>
                  <a:pt x="7992533" y="1064381"/>
                </a:cubicBezTo>
                <a:cubicBezTo>
                  <a:pt x="7996321" y="1054911"/>
                  <a:pt x="7996404" y="1043739"/>
                  <a:pt x="8002210" y="1035353"/>
                </a:cubicBezTo>
                <a:cubicBezTo>
                  <a:pt x="8011297" y="1022227"/>
                  <a:pt x="8026009" y="1013877"/>
                  <a:pt x="8036076" y="1001486"/>
                </a:cubicBezTo>
                <a:cubicBezTo>
                  <a:pt x="8047076" y="987947"/>
                  <a:pt x="8054789" y="972010"/>
                  <a:pt x="8065105" y="957943"/>
                </a:cubicBezTo>
                <a:cubicBezTo>
                  <a:pt x="8072553" y="947786"/>
                  <a:pt x="8081001" y="938394"/>
                  <a:pt x="8089295" y="928915"/>
                </a:cubicBezTo>
                <a:cubicBezTo>
                  <a:pt x="8092299" y="925482"/>
                  <a:pt x="8096122" y="922801"/>
                  <a:pt x="8098972" y="919239"/>
                </a:cubicBezTo>
                <a:cubicBezTo>
                  <a:pt x="8102605" y="914698"/>
                  <a:pt x="8105124" y="909349"/>
                  <a:pt x="8108648" y="904724"/>
                </a:cubicBezTo>
                <a:cubicBezTo>
                  <a:pt x="8130935" y="875472"/>
                  <a:pt x="8153803" y="846667"/>
                  <a:pt x="8176381" y="81763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905D63-59DB-D09A-A20F-B008E30E1660}"/>
              </a:ext>
            </a:extLst>
          </p:cNvPr>
          <p:cNvSpPr txBox="1"/>
          <p:nvPr/>
        </p:nvSpPr>
        <p:spPr>
          <a:xfrm>
            <a:off x="214587" y="1409593"/>
            <a:ext cx="7656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 need to find patterns and with this multi-level spiral tracking we can find patterns of 1</a:t>
            </a:r>
            <a:r>
              <a:rPr lang="en-US" b="1" baseline="30000" dirty="0"/>
              <a:t>st</a:t>
            </a:r>
            <a:r>
              <a:rPr lang="en-US" b="1" dirty="0"/>
              <a:t> symmetry level, 2</a:t>
            </a:r>
            <a:r>
              <a:rPr lang="en-US" b="1" baseline="30000" dirty="0"/>
              <a:t>nd</a:t>
            </a:r>
            <a:r>
              <a:rPr lang="en-US" b="1" dirty="0"/>
              <a:t> level, </a:t>
            </a:r>
            <a:r>
              <a:rPr lang="en-US" b="1" dirty="0" err="1"/>
              <a:t>etc</a:t>
            </a:r>
            <a:r>
              <a:rPr lang="en-US" b="1" dirty="0"/>
              <a:t>! And why do we need patterns?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A7D9FF1-A5C9-BFF2-FFF2-6997BC089F1A}"/>
              </a:ext>
            </a:extLst>
          </p:cNvPr>
          <p:cNvSpPr txBox="1"/>
          <p:nvPr/>
        </p:nvSpPr>
        <p:spPr>
          <a:xfrm>
            <a:off x="172023" y="2037544"/>
            <a:ext cx="6037709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scalable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6F07F-25B2-A773-C509-E0E2A3C0E14A}"/>
              </a:ext>
            </a:extLst>
          </p:cNvPr>
          <p:cNvSpPr txBox="1"/>
          <p:nvPr/>
        </p:nvSpPr>
        <p:spPr>
          <a:xfrm>
            <a:off x="392822" y="6211669"/>
            <a:ext cx="1148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encode/model/</a:t>
            </a:r>
            <a:r>
              <a:rPr lang="en-US" b="1" dirty="0"/>
              <a:t>change</a:t>
            </a:r>
            <a:r>
              <a:rPr lang="en-US" dirty="0"/>
              <a:t> our surroundings/environment by </a:t>
            </a:r>
            <a:r>
              <a:rPr lang="en-US" b="1" dirty="0"/>
              <a:t>changing</a:t>
            </a:r>
            <a:r>
              <a:rPr lang="en-US" dirty="0"/>
              <a:t> our topology, adding/removing INVS/GENS based on result of every min experiment, see slides #6, 20</a:t>
            </a:r>
          </a:p>
        </p:txBody>
      </p:sp>
    </p:spTree>
    <p:extLst>
      <p:ext uri="{BB962C8B-B14F-4D97-AF65-F5344CB8AC3E}">
        <p14:creationId xmlns:p14="http://schemas.microsoft.com/office/powerpoint/2010/main" val="14196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/>
      <p:bldP spid="224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775344" y="5414765"/>
            <a:ext cx="10194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 than LLM/p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rr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t-fa</a:t>
            </a:r>
            <a:r>
              <a:rPr lang="en-US" dirty="0">
                <a:solidFill>
                  <a:srgbClr val="00B0F0"/>
                </a:solidFill>
              </a:rPr>
              <a:t>shio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models? ;-) Yes, as decomposition complete we can start building from bottom up complex math models on solid foundation, Natural Neural Network, NNN.</a:t>
            </a:r>
          </a:p>
          <a:p>
            <a:endParaRPr lang="en-US" dirty="0"/>
          </a:p>
          <a:p>
            <a:r>
              <a:rPr lang="en-US" b="1" dirty="0"/>
              <a:t>Be honest. Be humble. Be bold.</a:t>
            </a:r>
          </a:p>
        </p:txBody>
      </p:sp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Summary.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2299-BBCC-8BA9-CA51-B25BC1B5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041"/>
            <a:ext cx="10515600" cy="52499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has been decomposition process down to cross-level unified elements, “Lego”. Composition is yet to come.</a:t>
            </a:r>
          </a:p>
          <a:p>
            <a:r>
              <a:rPr lang="en-US" dirty="0"/>
              <a:t>It’s is not reactive, but proactive (spiral), thus it has free will by design.</a:t>
            </a:r>
          </a:p>
          <a:p>
            <a:r>
              <a:rPr lang="en-US" dirty="0"/>
              <a:t>Thinking is doing.</a:t>
            </a:r>
          </a:p>
          <a:p>
            <a:r>
              <a:rPr lang="en-US" dirty="0"/>
              <a:t>Its dead without needs.</a:t>
            </a:r>
          </a:p>
          <a:p>
            <a:r>
              <a:rPr lang="en-US" dirty="0"/>
              <a:t>Timing is essential.</a:t>
            </a:r>
          </a:p>
          <a:p>
            <a:r>
              <a:rPr lang="en-US" dirty="0"/>
              <a:t>Interaction is the key. No force-feeding, let it live.</a:t>
            </a:r>
          </a:p>
          <a:p>
            <a:r>
              <a:rPr lang="en-US" dirty="0"/>
              <a:t>Never train prematurely. Do not train if you can self-train.</a:t>
            </a:r>
          </a:p>
          <a:p>
            <a:r>
              <a:rPr lang="en-US" dirty="0"/>
              <a:t>The system is non-linear, sensitive to small ‘base rule’ changes as all DNNs, however stable and resilient to any inputs if implemented correctly.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3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98407FFD-34B3-3681-9349-AD5D1EC0524C}"/>
              </a:ext>
            </a:extLst>
          </p:cNvPr>
          <p:cNvCxnSpPr>
            <a:cxnSpLocks/>
            <a:stCxn id="282" idx="3"/>
            <a:endCxn id="273" idx="1"/>
          </p:cNvCxnSpPr>
          <p:nvPr/>
        </p:nvCxnSpPr>
        <p:spPr>
          <a:xfrm flipH="1" flipV="1">
            <a:off x="6949017" y="1681885"/>
            <a:ext cx="790192" cy="2630173"/>
          </a:xfrm>
          <a:prstGeom prst="bentConnector5">
            <a:avLst>
              <a:gd name="adj1" fmla="val -28930"/>
              <a:gd name="adj2" fmla="val 50000"/>
              <a:gd name="adj3" fmla="val 1289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Alternative design.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5345051" y="1100319"/>
            <a:ext cx="15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491519" y="5109824"/>
            <a:ext cx="390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 level   - phase reversed (physics),</a:t>
            </a:r>
          </a:p>
          <a:p>
            <a:r>
              <a:rPr lang="en-US" dirty="0"/>
              <a:t>Higher levels - depends</a:t>
            </a:r>
          </a:p>
          <a:p>
            <a:r>
              <a:rPr lang="en-US" dirty="0"/>
              <a:t>Number is frequency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F75BA5-08D2-85EF-BA52-6D49FBD03072}"/>
              </a:ext>
            </a:extLst>
          </p:cNvPr>
          <p:cNvSpPr/>
          <p:nvPr/>
        </p:nvSpPr>
        <p:spPr>
          <a:xfrm>
            <a:off x="1718224" y="239590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2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901C0C-83E7-1232-5D09-C022982F5CBD}"/>
              </a:ext>
            </a:extLst>
          </p:cNvPr>
          <p:cNvCxnSpPr>
            <a:cxnSpLocks/>
            <a:stCxn id="161" idx="3"/>
            <a:endCxn id="178" idx="2"/>
          </p:cNvCxnSpPr>
          <p:nvPr/>
        </p:nvCxnSpPr>
        <p:spPr>
          <a:xfrm flipV="1">
            <a:off x="2508416" y="2605786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385440B-05C7-2FF4-3735-FF36A855FC3A}"/>
              </a:ext>
            </a:extLst>
          </p:cNvPr>
          <p:cNvCxnSpPr>
            <a:cxnSpLocks/>
            <a:stCxn id="174" idx="7"/>
          </p:cNvCxnSpPr>
          <p:nvPr/>
        </p:nvCxnSpPr>
        <p:spPr>
          <a:xfrm flipV="1">
            <a:off x="482001" y="2626053"/>
            <a:ext cx="1231127" cy="321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F26A86C-C271-65FC-0FBE-CA099965A3B7}"/>
              </a:ext>
            </a:extLst>
          </p:cNvPr>
          <p:cNvSpPr/>
          <p:nvPr/>
        </p:nvSpPr>
        <p:spPr>
          <a:xfrm>
            <a:off x="1723319" y="1640877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F22B87-70EC-8AFD-2FAB-B9798C6236BB}"/>
              </a:ext>
            </a:extLst>
          </p:cNvPr>
          <p:cNvCxnSpPr>
            <a:cxnSpLocks/>
            <a:stCxn id="164" idx="3"/>
            <a:endCxn id="178" idx="0"/>
          </p:cNvCxnSpPr>
          <p:nvPr/>
        </p:nvCxnSpPr>
        <p:spPr>
          <a:xfrm>
            <a:off x="2513511" y="1853111"/>
            <a:ext cx="1221097" cy="717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Plus Sign 165">
            <a:extLst>
              <a:ext uri="{FF2B5EF4-FFF2-40B4-BE49-F238E27FC236}">
                <a16:creationId xmlns:a16="http://schemas.microsoft.com/office/drawing/2014/main" id="{F8721A87-2E69-4A34-171A-4AE71736C816}"/>
              </a:ext>
            </a:extLst>
          </p:cNvPr>
          <p:cNvSpPr/>
          <p:nvPr/>
        </p:nvSpPr>
        <p:spPr>
          <a:xfrm>
            <a:off x="1570992" y="1614407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Minus Sign 166">
            <a:extLst>
              <a:ext uri="{FF2B5EF4-FFF2-40B4-BE49-F238E27FC236}">
                <a16:creationId xmlns:a16="http://schemas.microsoft.com/office/drawing/2014/main" id="{01CD101C-DC2A-F351-E7E2-75F60E068770}"/>
              </a:ext>
            </a:extLst>
          </p:cNvPr>
          <p:cNvSpPr/>
          <p:nvPr/>
        </p:nvSpPr>
        <p:spPr>
          <a:xfrm>
            <a:off x="1585946" y="1899967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11D7605-6B0D-CE36-493E-F5FDCFCC02D4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459023" y="1740720"/>
            <a:ext cx="1264297" cy="1196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5EB69E2F-3A5E-83DF-BD8F-7BB70712DC99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flipH="1" flipV="1">
            <a:off x="1723319" y="1853111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C15F3831-5035-1A94-B665-4338C36E08F6}"/>
              </a:ext>
            </a:extLst>
          </p:cNvPr>
          <p:cNvSpPr/>
          <p:nvPr/>
        </p:nvSpPr>
        <p:spPr>
          <a:xfrm>
            <a:off x="426527" y="293719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2FC92CC-B9E4-6C42-D676-6E50D0F6BB56}"/>
              </a:ext>
            </a:extLst>
          </p:cNvPr>
          <p:cNvSpPr txBox="1"/>
          <p:nvPr/>
        </p:nvSpPr>
        <p:spPr>
          <a:xfrm>
            <a:off x="149468" y="239285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3C9D732E-7FF9-FB78-11C8-57D6B002F3E0}"/>
              </a:ext>
            </a:extLst>
          </p:cNvPr>
          <p:cNvSpPr/>
          <p:nvPr/>
        </p:nvSpPr>
        <p:spPr>
          <a:xfrm>
            <a:off x="3702112" y="257032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9CB1126-323E-05C9-8068-AE39469DA503}"/>
              </a:ext>
            </a:extLst>
          </p:cNvPr>
          <p:cNvSpPr txBox="1"/>
          <p:nvPr/>
        </p:nvSpPr>
        <p:spPr>
          <a:xfrm>
            <a:off x="3120247" y="2702647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1D1745-18EE-DF0B-2B39-E1978BA800FE}"/>
              </a:ext>
            </a:extLst>
          </p:cNvPr>
          <p:cNvSpPr/>
          <p:nvPr/>
        </p:nvSpPr>
        <p:spPr>
          <a:xfrm>
            <a:off x="1718224" y="4067070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A56B743-7B48-9A30-BD07-FB9371286610}"/>
              </a:ext>
            </a:extLst>
          </p:cNvPr>
          <p:cNvCxnSpPr>
            <a:cxnSpLocks/>
            <a:stCxn id="210" idx="3"/>
            <a:endCxn id="256" idx="3"/>
          </p:cNvCxnSpPr>
          <p:nvPr/>
        </p:nvCxnSpPr>
        <p:spPr>
          <a:xfrm flipV="1">
            <a:off x="2508416" y="3549352"/>
            <a:ext cx="1219759" cy="72995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8FD4616-5467-DB65-D260-4FA943A221C8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D6E38FE-6AB0-28E1-B143-3D582775EC64}"/>
              </a:ext>
            </a:extLst>
          </p:cNvPr>
          <p:cNvSpPr/>
          <p:nvPr/>
        </p:nvSpPr>
        <p:spPr>
          <a:xfrm>
            <a:off x="1723319" y="3312045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6E33CB2-4B5C-8872-6094-8BAAAF38EEE7}"/>
              </a:ext>
            </a:extLst>
          </p:cNvPr>
          <p:cNvCxnSpPr>
            <a:cxnSpLocks/>
            <a:stCxn id="217" idx="3"/>
            <a:endCxn id="256" idx="2"/>
          </p:cNvCxnSpPr>
          <p:nvPr/>
        </p:nvCxnSpPr>
        <p:spPr>
          <a:xfrm>
            <a:off x="2513511" y="3524279"/>
            <a:ext cx="12051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Plus Sign 219">
            <a:extLst>
              <a:ext uri="{FF2B5EF4-FFF2-40B4-BE49-F238E27FC236}">
                <a16:creationId xmlns:a16="http://schemas.microsoft.com/office/drawing/2014/main" id="{BE409CD2-7214-A724-96A3-EC34E31F4376}"/>
              </a:ext>
            </a:extLst>
          </p:cNvPr>
          <p:cNvSpPr/>
          <p:nvPr/>
        </p:nvSpPr>
        <p:spPr>
          <a:xfrm>
            <a:off x="1570992" y="3285575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nus Sign 220">
            <a:extLst>
              <a:ext uri="{FF2B5EF4-FFF2-40B4-BE49-F238E27FC236}">
                <a16:creationId xmlns:a16="http://schemas.microsoft.com/office/drawing/2014/main" id="{1A3B8B21-C62D-FF05-4E9B-5C000D00CBA9}"/>
              </a:ext>
            </a:extLst>
          </p:cNvPr>
          <p:cNvSpPr/>
          <p:nvPr/>
        </p:nvSpPr>
        <p:spPr>
          <a:xfrm>
            <a:off x="1585946" y="3571135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21E3698-0FB3-419D-0D63-D6F25AB89EBB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41319" cy="41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D33CA632-C683-7E76-F381-5DF44F7CC523}"/>
              </a:ext>
            </a:extLst>
          </p:cNvPr>
          <p:cNvCxnSpPr>
            <a:cxnSpLocks/>
            <a:stCxn id="210" idx="3"/>
            <a:endCxn id="217" idx="1"/>
          </p:cNvCxnSpPr>
          <p:nvPr/>
        </p:nvCxnSpPr>
        <p:spPr>
          <a:xfrm flipH="1" flipV="1">
            <a:off x="1723319" y="3524279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86B4C4DA-79DD-41CC-CA51-D46E86B8A33B}"/>
              </a:ext>
            </a:extLst>
          </p:cNvPr>
          <p:cNvSpPr/>
          <p:nvPr/>
        </p:nvSpPr>
        <p:spPr>
          <a:xfrm>
            <a:off x="3718657" y="3488821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58A0FD18-9C68-3953-F9A7-36AEFF12AEB8}"/>
              </a:ext>
            </a:extLst>
          </p:cNvPr>
          <p:cNvSpPr txBox="1"/>
          <p:nvPr/>
        </p:nvSpPr>
        <p:spPr>
          <a:xfrm>
            <a:off x="3106344" y="314206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275EBE8-E559-F3B9-F74E-76F8347C1A5F}"/>
              </a:ext>
            </a:extLst>
          </p:cNvPr>
          <p:cNvSpPr/>
          <p:nvPr/>
        </p:nvSpPr>
        <p:spPr>
          <a:xfrm>
            <a:off x="6949017" y="1469651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8E1E253-FEEC-7C2E-22DB-6AE58528EE37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75233" cy="8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Plus Sign 274">
            <a:extLst>
              <a:ext uri="{FF2B5EF4-FFF2-40B4-BE49-F238E27FC236}">
                <a16:creationId xmlns:a16="http://schemas.microsoft.com/office/drawing/2014/main" id="{BC3F89C9-C5C2-3DE5-E134-419817708475}"/>
              </a:ext>
            </a:extLst>
          </p:cNvPr>
          <p:cNvSpPr/>
          <p:nvPr/>
        </p:nvSpPr>
        <p:spPr>
          <a:xfrm>
            <a:off x="6806388" y="1475020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inus Sign 275">
            <a:extLst>
              <a:ext uri="{FF2B5EF4-FFF2-40B4-BE49-F238E27FC236}">
                <a16:creationId xmlns:a16="http://schemas.microsoft.com/office/drawing/2014/main" id="{4DCA4238-67AA-CF36-D0AF-342A8EA78EAF}"/>
              </a:ext>
            </a:extLst>
          </p:cNvPr>
          <p:cNvSpPr/>
          <p:nvPr/>
        </p:nvSpPr>
        <p:spPr>
          <a:xfrm>
            <a:off x="6830136" y="1803659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3DD4DE5-B1EA-C3B0-5308-6C689DBAFE07}"/>
              </a:ext>
            </a:extLst>
          </p:cNvPr>
          <p:cNvCxnSpPr>
            <a:cxnSpLocks/>
            <a:stCxn id="279" idx="0"/>
          </p:cNvCxnSpPr>
          <p:nvPr/>
        </p:nvCxnSpPr>
        <p:spPr>
          <a:xfrm flipV="1">
            <a:off x="5689816" y="1570567"/>
            <a:ext cx="1248688" cy="1399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4EA3EC6F-1407-6348-B8A3-0E368C47BDBA}"/>
              </a:ext>
            </a:extLst>
          </p:cNvPr>
          <p:cNvSpPr/>
          <p:nvPr/>
        </p:nvSpPr>
        <p:spPr>
          <a:xfrm>
            <a:off x="5657320" y="29699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CEB8E279-5653-4897-E883-7E917835CBDD}"/>
              </a:ext>
            </a:extLst>
          </p:cNvPr>
          <p:cNvSpPr/>
          <p:nvPr/>
        </p:nvSpPr>
        <p:spPr>
          <a:xfrm>
            <a:off x="11006017" y="17786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882FA24-1A53-7B8E-C4A9-CCD1DEA1EFF7}"/>
              </a:ext>
            </a:extLst>
          </p:cNvPr>
          <p:cNvSpPr txBox="1"/>
          <p:nvPr/>
        </p:nvSpPr>
        <p:spPr>
          <a:xfrm>
            <a:off x="10655184" y="1268014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5FB2EC9-3BBB-E243-C61C-4B1BFA321D70}"/>
              </a:ext>
            </a:extLst>
          </p:cNvPr>
          <p:cNvSpPr/>
          <p:nvPr/>
        </p:nvSpPr>
        <p:spPr>
          <a:xfrm>
            <a:off x="6949017" y="4099824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B53490B-7CE8-01A2-9D59-A1A4C34E3E42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7739209" y="3467195"/>
            <a:ext cx="1297233" cy="84486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FF23AC0-E4B9-029F-54F4-37D8992BFAC9}"/>
              </a:ext>
            </a:extLst>
          </p:cNvPr>
          <p:cNvCxnSpPr>
            <a:cxnSpLocks/>
            <a:stCxn id="279" idx="5"/>
          </p:cNvCxnSpPr>
          <p:nvPr/>
        </p:nvCxnSpPr>
        <p:spPr>
          <a:xfrm>
            <a:off x="5712794" y="3030483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DC739EA5-7188-C519-42F6-985FEA72546C}"/>
              </a:ext>
            </a:extLst>
          </p:cNvPr>
          <p:cNvCxnSpPr>
            <a:cxnSpLocks/>
            <a:stCxn id="362" idx="3"/>
            <a:endCxn id="280" idx="2"/>
          </p:cNvCxnSpPr>
          <p:nvPr/>
        </p:nvCxnSpPr>
        <p:spPr>
          <a:xfrm>
            <a:off x="9794121" y="1814110"/>
            <a:ext cx="12118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Plus Sign 286">
            <a:extLst>
              <a:ext uri="{FF2B5EF4-FFF2-40B4-BE49-F238E27FC236}">
                <a16:creationId xmlns:a16="http://schemas.microsoft.com/office/drawing/2014/main" id="{C3901490-AA4D-8167-921F-33067D956EE6}"/>
              </a:ext>
            </a:extLst>
          </p:cNvPr>
          <p:cNvSpPr/>
          <p:nvPr/>
        </p:nvSpPr>
        <p:spPr>
          <a:xfrm>
            <a:off x="8907796" y="3390804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inus Sign 287">
            <a:extLst>
              <a:ext uri="{FF2B5EF4-FFF2-40B4-BE49-F238E27FC236}">
                <a16:creationId xmlns:a16="http://schemas.microsoft.com/office/drawing/2014/main" id="{4B9C7511-556E-7FB0-7B57-8AF5483C8640}"/>
              </a:ext>
            </a:extLst>
          </p:cNvPr>
          <p:cNvSpPr/>
          <p:nvPr/>
        </p:nvSpPr>
        <p:spPr>
          <a:xfrm>
            <a:off x="8922750" y="3676364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85D1D12-1491-5E20-9F3E-5C1C707E965B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57970" cy="2025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FE7EA93A-EA7D-24B3-9312-563647099951}"/>
              </a:ext>
            </a:extLst>
          </p:cNvPr>
          <p:cNvSpPr/>
          <p:nvPr/>
        </p:nvSpPr>
        <p:spPr>
          <a:xfrm>
            <a:off x="11038513" y="3063084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7E38C3E-679C-F12A-B824-64917F134520}"/>
              </a:ext>
            </a:extLst>
          </p:cNvPr>
          <p:cNvSpPr txBox="1"/>
          <p:nvPr/>
        </p:nvSpPr>
        <p:spPr>
          <a:xfrm>
            <a:off x="10696098" y="312737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0335236-5B01-71CC-E58D-4A65AAA23761}"/>
              </a:ext>
            </a:extLst>
          </p:cNvPr>
          <p:cNvSpPr/>
          <p:nvPr/>
        </p:nvSpPr>
        <p:spPr>
          <a:xfrm>
            <a:off x="9003929" y="1601876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DF22AA8-6F6E-9756-8F39-4BEFF79CFC14}"/>
              </a:ext>
            </a:extLst>
          </p:cNvPr>
          <p:cNvSpPr/>
          <p:nvPr/>
        </p:nvSpPr>
        <p:spPr>
          <a:xfrm>
            <a:off x="9043192" y="336987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AA8003D-7C79-F6B6-4038-F22CC3083CD1}"/>
              </a:ext>
            </a:extLst>
          </p:cNvPr>
          <p:cNvCxnSpPr>
            <a:cxnSpLocks/>
            <a:stCxn id="282" idx="3"/>
            <a:endCxn id="362" idx="1"/>
          </p:cNvCxnSpPr>
          <p:nvPr/>
        </p:nvCxnSpPr>
        <p:spPr>
          <a:xfrm flipV="1">
            <a:off x="7739209" y="1814110"/>
            <a:ext cx="1264720" cy="24979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Minus Sign 383">
            <a:extLst>
              <a:ext uri="{FF2B5EF4-FFF2-40B4-BE49-F238E27FC236}">
                <a16:creationId xmlns:a16="http://schemas.microsoft.com/office/drawing/2014/main" id="{4312524C-39BD-44F4-ADC7-779918477539}"/>
              </a:ext>
            </a:extLst>
          </p:cNvPr>
          <p:cNvSpPr/>
          <p:nvPr/>
        </p:nvSpPr>
        <p:spPr>
          <a:xfrm>
            <a:off x="8884539" y="1877583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Plus Sign 384">
            <a:extLst>
              <a:ext uri="{FF2B5EF4-FFF2-40B4-BE49-F238E27FC236}">
                <a16:creationId xmlns:a16="http://schemas.microsoft.com/office/drawing/2014/main" id="{029E8E26-A473-53AF-D56C-E26BD6DEEC92}"/>
              </a:ext>
            </a:extLst>
          </p:cNvPr>
          <p:cNvSpPr/>
          <p:nvPr/>
        </p:nvSpPr>
        <p:spPr>
          <a:xfrm>
            <a:off x="8867386" y="1564486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EA5FAD69-758C-F2C5-3DA5-E9FEE24A1694}"/>
              </a:ext>
            </a:extLst>
          </p:cNvPr>
          <p:cNvCxnSpPr>
            <a:cxnSpLocks/>
            <a:stCxn id="273" idx="3"/>
            <a:endCxn id="291" idx="1"/>
          </p:cNvCxnSpPr>
          <p:nvPr/>
        </p:nvCxnSpPr>
        <p:spPr>
          <a:xfrm>
            <a:off x="7739209" y="1681885"/>
            <a:ext cx="3308822" cy="1391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576404E-27BD-858C-F4DD-83C02734A50C}"/>
              </a:ext>
            </a:extLst>
          </p:cNvPr>
          <p:cNvCxnSpPr>
            <a:cxnSpLocks/>
            <a:stCxn id="365" idx="3"/>
            <a:endCxn id="291" idx="2"/>
          </p:cNvCxnSpPr>
          <p:nvPr/>
        </p:nvCxnSpPr>
        <p:spPr>
          <a:xfrm flipV="1">
            <a:off x="9833384" y="3098542"/>
            <a:ext cx="1205129" cy="483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2C1B50AB-3654-57ED-F320-1B365369B069}"/>
              </a:ext>
            </a:extLst>
          </p:cNvPr>
          <p:cNvCxnSpPr>
            <a:cxnSpLocks/>
            <a:stCxn id="282" idx="3"/>
            <a:endCxn id="280" idx="2"/>
          </p:cNvCxnSpPr>
          <p:nvPr/>
        </p:nvCxnSpPr>
        <p:spPr>
          <a:xfrm flipV="1">
            <a:off x="7739209" y="1814110"/>
            <a:ext cx="3266808" cy="24979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CFD8BB33-D8BB-69E7-80FE-081EBCC79C74}"/>
              </a:ext>
            </a:extLst>
          </p:cNvPr>
          <p:cNvSpPr txBox="1"/>
          <p:nvPr/>
        </p:nvSpPr>
        <p:spPr>
          <a:xfrm>
            <a:off x="5838911" y="5109824"/>
            <a:ext cx="434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topology is possible but seems unlikely and timing is a bit off (what is important), subject to QA, fuzzing tests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2EE07266-313B-242B-4244-D22D442B3CAC}"/>
              </a:ext>
            </a:extLst>
          </p:cNvPr>
          <p:cNvSpPr txBox="1"/>
          <p:nvPr/>
        </p:nvSpPr>
        <p:spPr>
          <a:xfrm>
            <a:off x="5357300" y="239651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3A760D2-4931-B2CB-2CB2-704F78294E77}"/>
              </a:ext>
            </a:extLst>
          </p:cNvPr>
          <p:cNvSpPr txBox="1"/>
          <p:nvPr/>
        </p:nvSpPr>
        <p:spPr>
          <a:xfrm>
            <a:off x="348610" y="1100319"/>
            <a:ext cx="140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(TRK/TRKS)</a:t>
            </a:r>
          </a:p>
        </p:txBody>
      </p:sp>
    </p:spTree>
    <p:extLst>
      <p:ext uri="{BB962C8B-B14F-4D97-AF65-F5344CB8AC3E}">
        <p14:creationId xmlns:p14="http://schemas.microsoft.com/office/powerpoint/2010/main" val="271597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Optimization.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966868" y="854012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(TRKS-O)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7319511" y="2161985"/>
            <a:ext cx="4077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one half implementation;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better tracking;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Genesis is rather straightforward;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Delays are very finicky at low freq. and seem to be </a:t>
            </a:r>
            <a:r>
              <a:rPr lang="en-US" b="1" dirty="0"/>
              <a:t>optimization</a:t>
            </a:r>
            <a:r>
              <a:rPr lang="en-US" dirty="0"/>
              <a:t> too, better be replaced with open triggers, reacting to sequence of events;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2FC66-23B5-6560-E341-0DB46A3D34BC}"/>
              </a:ext>
            </a:extLst>
          </p:cNvPr>
          <p:cNvSpPr/>
          <p:nvPr/>
        </p:nvSpPr>
        <p:spPr>
          <a:xfrm>
            <a:off x="3631712" y="411910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412C1-8124-0781-41DE-AE58D43CE80A}"/>
              </a:ext>
            </a:extLst>
          </p:cNvPr>
          <p:cNvCxnSpPr>
            <a:cxnSpLocks/>
            <a:stCxn id="9" idx="3"/>
            <a:endCxn id="21" idx="2"/>
          </p:cNvCxnSpPr>
          <p:nvPr/>
        </p:nvCxnSpPr>
        <p:spPr>
          <a:xfrm flipV="1">
            <a:off x="4743459" y="2331019"/>
            <a:ext cx="1539562" cy="207198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ACB3F0-F6F3-B4A0-3D08-B64476B45674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157302" y="2414641"/>
            <a:ext cx="1467241" cy="2012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FE98E2-C934-7DAC-C562-E0CB0D5347F7}"/>
              </a:ext>
            </a:extLst>
          </p:cNvPr>
          <p:cNvSpPr/>
          <p:nvPr/>
        </p:nvSpPr>
        <p:spPr>
          <a:xfrm>
            <a:off x="3619684" y="1498945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661F6-96A8-FBFA-64E0-0CA8D5638F52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731431" y="1782852"/>
            <a:ext cx="1551590" cy="548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748D9CFF-2290-BAED-AB73-8DB3895109F4}"/>
              </a:ext>
            </a:extLst>
          </p:cNvPr>
          <p:cNvSpPr/>
          <p:nvPr/>
        </p:nvSpPr>
        <p:spPr>
          <a:xfrm>
            <a:off x="3422707" y="149894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40712DB0-8025-879F-8137-FBF1CF55E3E0}"/>
              </a:ext>
            </a:extLst>
          </p:cNvPr>
          <p:cNvSpPr/>
          <p:nvPr/>
        </p:nvSpPr>
        <p:spPr>
          <a:xfrm>
            <a:off x="3419850" y="187119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0EEEF5-3B70-39F8-2318-9A0E1CDD19D0}"/>
              </a:ext>
            </a:extLst>
          </p:cNvPr>
          <p:cNvCxnSpPr>
            <a:cxnSpLocks/>
          </p:cNvCxnSpPr>
          <p:nvPr/>
        </p:nvCxnSpPr>
        <p:spPr>
          <a:xfrm>
            <a:off x="2170693" y="2407512"/>
            <a:ext cx="1448991" cy="44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EC4586-E509-B124-6A00-DBE2F7326537}"/>
              </a:ext>
            </a:extLst>
          </p:cNvPr>
          <p:cNvCxnSpPr>
            <a:cxnSpLocks/>
            <a:stCxn id="9" idx="3"/>
            <a:endCxn id="246" idx="1"/>
          </p:cNvCxnSpPr>
          <p:nvPr/>
        </p:nvCxnSpPr>
        <p:spPr>
          <a:xfrm flipH="1" flipV="1">
            <a:off x="3631712" y="3011535"/>
            <a:ext cx="1111747" cy="1391473"/>
          </a:xfrm>
          <a:prstGeom prst="bentConnector5">
            <a:avLst>
              <a:gd name="adj1" fmla="val -20562"/>
              <a:gd name="adj2" fmla="val 50000"/>
              <a:gd name="adj3" fmla="val 12056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EC3EDBC-0DF7-DA1C-A3C9-DB36807AB181}"/>
              </a:ext>
            </a:extLst>
          </p:cNvPr>
          <p:cNvSpPr/>
          <p:nvPr/>
        </p:nvSpPr>
        <p:spPr>
          <a:xfrm>
            <a:off x="6283021" y="228358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7727A37-386E-495A-144C-94FD6E7146A3}"/>
              </a:ext>
            </a:extLst>
          </p:cNvPr>
          <p:cNvSpPr/>
          <p:nvPr/>
        </p:nvSpPr>
        <p:spPr>
          <a:xfrm>
            <a:off x="2079253" y="2333669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E2D67-85A7-B622-6914-C25ED14B5BB8}"/>
              </a:ext>
            </a:extLst>
          </p:cNvPr>
          <p:cNvSpPr txBox="1"/>
          <p:nvPr/>
        </p:nvSpPr>
        <p:spPr>
          <a:xfrm>
            <a:off x="1887562" y="189130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6305D-9B7B-7805-F504-FC1BA6BC8B48}"/>
              </a:ext>
            </a:extLst>
          </p:cNvPr>
          <p:cNvSpPr txBox="1"/>
          <p:nvPr/>
        </p:nvSpPr>
        <p:spPr>
          <a:xfrm>
            <a:off x="5938962" y="184122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E3D9A79-175B-7C46-D5DC-74AFEADA191D}"/>
              </a:ext>
            </a:extLst>
          </p:cNvPr>
          <p:cNvSpPr/>
          <p:nvPr/>
        </p:nvSpPr>
        <p:spPr>
          <a:xfrm>
            <a:off x="6310239" y="3535737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F966-7ED1-717C-CD8E-AF1AB4583288}"/>
              </a:ext>
            </a:extLst>
          </p:cNvPr>
          <p:cNvSpPr txBox="1"/>
          <p:nvPr/>
        </p:nvSpPr>
        <p:spPr>
          <a:xfrm>
            <a:off x="5965135" y="3069547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0881916-A2A0-CC36-B2FC-2DD95129182F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2157302" y="1601134"/>
            <a:ext cx="1462382" cy="746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86053C13-557F-BE58-AE6F-174ACD80C6DE}"/>
              </a:ext>
            </a:extLst>
          </p:cNvPr>
          <p:cNvSpPr/>
          <p:nvPr/>
        </p:nvSpPr>
        <p:spPr>
          <a:xfrm>
            <a:off x="2124973" y="342469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8306B1D-3EC0-8788-A417-E44AA33EF15F}"/>
              </a:ext>
            </a:extLst>
          </p:cNvPr>
          <p:cNvSpPr txBox="1"/>
          <p:nvPr/>
        </p:nvSpPr>
        <p:spPr>
          <a:xfrm>
            <a:off x="1887562" y="294024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D4B42F37-E671-F6D8-A2D1-4C6AACEF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51" y="2259333"/>
            <a:ext cx="227549" cy="209433"/>
          </a:xfrm>
          <a:prstGeom prst="rect">
            <a:avLst/>
          </a:prstGeom>
        </p:spPr>
      </p:pic>
      <p:sp>
        <p:nvSpPr>
          <p:cNvPr id="246" name="Rectangle 245">
            <a:extLst>
              <a:ext uri="{FF2B5EF4-FFF2-40B4-BE49-F238E27FC236}">
                <a16:creationId xmlns:a16="http://schemas.microsoft.com/office/drawing/2014/main" id="{443DBA5A-55BB-52EE-2C83-6329DB2531AB}"/>
              </a:ext>
            </a:extLst>
          </p:cNvPr>
          <p:cNvSpPr/>
          <p:nvPr/>
        </p:nvSpPr>
        <p:spPr>
          <a:xfrm>
            <a:off x="3631712" y="2727628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22A09FBB-B63F-A301-0003-E0760B9D86C2}"/>
              </a:ext>
            </a:extLst>
          </p:cNvPr>
          <p:cNvCxnSpPr>
            <a:cxnSpLocks/>
            <a:stCxn id="246" idx="3"/>
            <a:endCxn id="26" idx="2"/>
          </p:cNvCxnSpPr>
          <p:nvPr/>
        </p:nvCxnSpPr>
        <p:spPr>
          <a:xfrm>
            <a:off x="4743459" y="3011535"/>
            <a:ext cx="1566780" cy="571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Plus Sign 247">
            <a:extLst>
              <a:ext uri="{FF2B5EF4-FFF2-40B4-BE49-F238E27FC236}">
                <a16:creationId xmlns:a16="http://schemas.microsoft.com/office/drawing/2014/main" id="{22F086E0-6C51-DA5D-A23D-80748E31127F}"/>
              </a:ext>
            </a:extLst>
          </p:cNvPr>
          <p:cNvSpPr/>
          <p:nvPr/>
        </p:nvSpPr>
        <p:spPr>
          <a:xfrm>
            <a:off x="3429537" y="269005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nus Sign 248">
            <a:extLst>
              <a:ext uri="{FF2B5EF4-FFF2-40B4-BE49-F238E27FC236}">
                <a16:creationId xmlns:a16="http://schemas.microsoft.com/office/drawing/2014/main" id="{9FD4F39D-3290-C125-017B-2CEC9443BE08}"/>
              </a:ext>
            </a:extLst>
          </p:cNvPr>
          <p:cNvSpPr/>
          <p:nvPr/>
        </p:nvSpPr>
        <p:spPr>
          <a:xfrm>
            <a:off x="3431878" y="30998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67631-34CA-E853-6480-55E0CC51DD2F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2894979"/>
            <a:ext cx="1416662" cy="543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430DA2-C4AC-7830-A021-E2C6A87442FC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1661084"/>
            <a:ext cx="1428690" cy="1777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A417B2B-6A83-4427-88DC-90619296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1" y="1970636"/>
            <a:ext cx="227549" cy="209433"/>
          </a:xfrm>
          <a:prstGeom prst="rect">
            <a:avLst/>
          </a:prstGeom>
        </p:spPr>
      </p:pic>
      <p:sp>
        <p:nvSpPr>
          <p:cNvPr id="234" name="Plus Sign 233">
            <a:extLst>
              <a:ext uri="{FF2B5EF4-FFF2-40B4-BE49-F238E27FC236}">
                <a16:creationId xmlns:a16="http://schemas.microsoft.com/office/drawing/2014/main" id="{9D5213C2-320B-A28D-CC2F-ACDE208A2D69}"/>
              </a:ext>
            </a:extLst>
          </p:cNvPr>
          <p:cNvSpPr/>
          <p:nvPr/>
        </p:nvSpPr>
        <p:spPr>
          <a:xfrm>
            <a:off x="3410245" y="1697083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Plus Sign 234">
            <a:extLst>
              <a:ext uri="{FF2B5EF4-FFF2-40B4-BE49-F238E27FC236}">
                <a16:creationId xmlns:a16="http://schemas.microsoft.com/office/drawing/2014/main" id="{68B8957E-9EA3-93FB-E2FE-C149344351A8}"/>
              </a:ext>
            </a:extLst>
          </p:cNvPr>
          <p:cNvSpPr/>
          <p:nvPr/>
        </p:nvSpPr>
        <p:spPr>
          <a:xfrm>
            <a:off x="3429537" y="285490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04163-3563-6BC7-FD93-46C4A3851097}"/>
              </a:ext>
            </a:extLst>
          </p:cNvPr>
          <p:cNvSpPr/>
          <p:nvPr/>
        </p:nvSpPr>
        <p:spPr>
          <a:xfrm>
            <a:off x="3638881" y="556185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C8F521D-9A3A-DE7C-503C-CAC6A1128CB2}"/>
              </a:ext>
            </a:extLst>
          </p:cNvPr>
          <p:cNvCxnSpPr>
            <a:cxnSpLocks/>
            <a:stCxn id="236" idx="3"/>
            <a:endCxn id="26" idx="3"/>
          </p:cNvCxnSpPr>
          <p:nvPr/>
        </p:nvCxnSpPr>
        <p:spPr>
          <a:xfrm flipV="1">
            <a:off x="4750628" y="3616709"/>
            <a:ext cx="1573002" cy="222904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6EFA28D1-D027-DB6B-C1BF-CBD3DF6679EB}"/>
              </a:ext>
            </a:extLst>
          </p:cNvPr>
          <p:cNvCxnSpPr>
            <a:cxnSpLocks/>
            <a:stCxn id="240" idx="5"/>
          </p:cNvCxnSpPr>
          <p:nvPr/>
        </p:nvCxnSpPr>
        <p:spPr>
          <a:xfrm>
            <a:off x="2203022" y="3505664"/>
            <a:ext cx="1428690" cy="2364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FF4DE69-AE28-2D1D-4A1D-5A205AD0EE0C}"/>
              </a:ext>
            </a:extLst>
          </p:cNvPr>
          <p:cNvCxnSpPr>
            <a:cxnSpLocks/>
            <a:stCxn id="236" idx="3"/>
            <a:endCxn id="246" idx="1"/>
          </p:cNvCxnSpPr>
          <p:nvPr/>
        </p:nvCxnSpPr>
        <p:spPr>
          <a:xfrm flipH="1" flipV="1">
            <a:off x="3631712" y="3011535"/>
            <a:ext cx="1118916" cy="2834223"/>
          </a:xfrm>
          <a:prstGeom prst="bentConnector5">
            <a:avLst>
              <a:gd name="adj1" fmla="val -20430"/>
              <a:gd name="adj2" fmla="val 22861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Minus Sign 253">
            <a:extLst>
              <a:ext uri="{FF2B5EF4-FFF2-40B4-BE49-F238E27FC236}">
                <a16:creationId xmlns:a16="http://schemas.microsoft.com/office/drawing/2014/main" id="{CA9AF33B-5F56-01F2-B547-4F769C8FA79C}"/>
              </a:ext>
            </a:extLst>
          </p:cNvPr>
          <p:cNvSpPr/>
          <p:nvPr/>
        </p:nvSpPr>
        <p:spPr>
          <a:xfrm>
            <a:off x="3427300" y="32522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nus Sign 254">
            <a:extLst>
              <a:ext uri="{FF2B5EF4-FFF2-40B4-BE49-F238E27FC236}">
                <a16:creationId xmlns:a16="http://schemas.microsoft.com/office/drawing/2014/main" id="{96FAB76E-FD83-B588-4EB5-7685A6958E55}"/>
              </a:ext>
            </a:extLst>
          </p:cNvPr>
          <p:cNvSpPr/>
          <p:nvPr/>
        </p:nvSpPr>
        <p:spPr>
          <a:xfrm>
            <a:off x="3419455" y="2008233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26C39D36-E6CD-F44F-8F88-9B61617BF774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36092" y="2552146"/>
            <a:ext cx="1752886" cy="2142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Picture 258">
            <a:extLst>
              <a:ext uri="{FF2B5EF4-FFF2-40B4-BE49-F238E27FC236}">
                <a16:creationId xmlns:a16="http://schemas.microsoft.com/office/drawing/2014/main" id="{542B66F7-285E-96C2-476B-5BD3698A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0" y="2138031"/>
            <a:ext cx="227549" cy="2094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090AF05-36F1-A5B3-B954-B3C6E6B5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59" y="3343550"/>
            <a:ext cx="227549" cy="209433"/>
          </a:xfrm>
          <a:prstGeom prst="rect">
            <a:avLst/>
          </a:prstGeom>
        </p:spPr>
      </p:pic>
      <p:sp>
        <p:nvSpPr>
          <p:cNvPr id="263" name="Rectangle 262">
            <a:extLst>
              <a:ext uri="{FF2B5EF4-FFF2-40B4-BE49-F238E27FC236}">
                <a16:creationId xmlns:a16="http://schemas.microsoft.com/office/drawing/2014/main" id="{1AA7D86C-93DD-6A9B-FD03-02ED07660890}"/>
              </a:ext>
            </a:extLst>
          </p:cNvPr>
          <p:cNvSpPr/>
          <p:nvPr/>
        </p:nvSpPr>
        <p:spPr>
          <a:xfrm>
            <a:off x="8773374" y="1150618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</a:t>
            </a:r>
          </a:p>
        </p:txBody>
      </p:sp>
      <p:sp>
        <p:nvSpPr>
          <p:cNvPr id="264" name="Plus Sign 263">
            <a:extLst>
              <a:ext uri="{FF2B5EF4-FFF2-40B4-BE49-F238E27FC236}">
                <a16:creationId xmlns:a16="http://schemas.microsoft.com/office/drawing/2014/main" id="{732CEC23-1ADA-BD06-9901-E2B09082A766}"/>
              </a:ext>
            </a:extLst>
          </p:cNvPr>
          <p:cNvSpPr/>
          <p:nvPr/>
        </p:nvSpPr>
        <p:spPr>
          <a:xfrm>
            <a:off x="8568251" y="1130622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nus Sign 264">
            <a:extLst>
              <a:ext uri="{FF2B5EF4-FFF2-40B4-BE49-F238E27FC236}">
                <a16:creationId xmlns:a16="http://schemas.microsoft.com/office/drawing/2014/main" id="{926F39AE-358C-E267-E66D-B6AA474E5AB4}"/>
              </a:ext>
            </a:extLst>
          </p:cNvPr>
          <p:cNvSpPr/>
          <p:nvPr/>
        </p:nvSpPr>
        <p:spPr>
          <a:xfrm>
            <a:off x="8594105" y="152478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0D96C56-5091-0EA8-F5E0-D3F578245D2A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81285" y="1434525"/>
            <a:ext cx="1193696" cy="413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F85F446-2632-821B-7646-EDA459701B50}"/>
              </a:ext>
            </a:extLst>
          </p:cNvPr>
          <p:cNvCxnSpPr>
            <a:cxnSpLocks/>
          </p:cNvCxnSpPr>
          <p:nvPr/>
        </p:nvCxnSpPr>
        <p:spPr>
          <a:xfrm flipV="1">
            <a:off x="7579678" y="1277673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DD1DD0FD-47D0-DE10-677E-F836BD4A8D92}"/>
              </a:ext>
            </a:extLst>
          </p:cNvPr>
          <p:cNvCxnSpPr>
            <a:cxnSpLocks/>
            <a:stCxn id="263" idx="3"/>
            <a:endCxn id="263" idx="1"/>
          </p:cNvCxnSpPr>
          <p:nvPr/>
        </p:nvCxnSpPr>
        <p:spPr>
          <a:xfrm flipH="1">
            <a:off x="8773374" y="1434525"/>
            <a:ext cx="1207911" cy="12700"/>
          </a:xfrm>
          <a:prstGeom prst="bentConnector5">
            <a:avLst>
              <a:gd name="adj1" fmla="val -18925"/>
              <a:gd name="adj2" fmla="val 4035488"/>
              <a:gd name="adj3" fmla="val 1189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251ACA8-D251-E386-838E-83BD95AE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94" y="1004712"/>
            <a:ext cx="227549" cy="209433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C2A00185-6755-2DF2-30F9-860F79D1F636}"/>
              </a:ext>
            </a:extLst>
          </p:cNvPr>
          <p:cNvSpPr txBox="1"/>
          <p:nvPr/>
        </p:nvSpPr>
        <p:spPr>
          <a:xfrm>
            <a:off x="7460571" y="908341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(Long    )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7A6F885-ED42-0027-2CB4-F94B6AB555C0}"/>
              </a:ext>
            </a:extLst>
          </p:cNvPr>
          <p:cNvGrpSpPr/>
          <p:nvPr/>
        </p:nvGrpSpPr>
        <p:grpSpPr>
          <a:xfrm>
            <a:off x="6794294" y="4641970"/>
            <a:ext cx="4995005" cy="1905391"/>
            <a:chOff x="508170" y="767004"/>
            <a:chExt cx="4995005" cy="190539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AFA1E0F-FCE9-0B50-96ED-20DCA0F6651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2691F78-569E-B256-84D5-3EBFB703BE50}"/>
                </a:ext>
              </a:extLst>
            </p:cNvPr>
            <p:cNvCxnSpPr>
              <a:cxnSpLocks/>
              <a:stCxn id="276" idx="3"/>
              <a:endCxn id="285" idx="2"/>
            </p:cNvCxnSpPr>
            <p:nvPr/>
          </p:nvCxnSpPr>
          <p:spPr>
            <a:xfrm>
              <a:off x="3536012" y="2388488"/>
              <a:ext cx="1531664" cy="3492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4D532C6F-C6A5-018C-1023-B2EE94CCFF26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 flipV="1">
              <a:off x="684758" y="2532342"/>
              <a:ext cx="173102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83F0520-840A-74F3-B269-2B95BC93D1EE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81" name="Plus Sign 280">
              <a:extLst>
                <a:ext uri="{FF2B5EF4-FFF2-40B4-BE49-F238E27FC236}">
                  <a16:creationId xmlns:a16="http://schemas.microsoft.com/office/drawing/2014/main" id="{F6B62DB4-50AE-6DAD-BBAE-48E3E7B091E7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Minus Sign 281">
              <a:extLst>
                <a:ext uri="{FF2B5EF4-FFF2-40B4-BE49-F238E27FC236}">
                  <a16:creationId xmlns:a16="http://schemas.microsoft.com/office/drawing/2014/main" id="{F503D87F-93C9-7739-1CEF-D3284FAC5068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152A770-ABDC-6347-78A5-DF3A510D4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4617D5BC-3E5B-C529-FE8A-5A129D57822F}"/>
                </a:ext>
              </a:extLst>
            </p:cNvPr>
            <p:cNvCxnSpPr>
              <a:stCxn id="276" idx="3"/>
              <a:endCxn id="27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C519C5AE-5C78-702C-12E1-870DC3825BB0}"/>
                </a:ext>
              </a:extLst>
            </p:cNvPr>
            <p:cNvSpPr/>
            <p:nvPr/>
          </p:nvSpPr>
          <p:spPr>
            <a:xfrm>
              <a:off x="5067676" y="234454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60B6AB06-BA4B-3829-A31B-77DDCE03379B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5A0613F-68AD-39CB-C9AB-63C1D82C8C04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In1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CE5EA3-BD05-1728-41A4-227CE9EB249E}"/>
                </a:ext>
              </a:extLst>
            </p:cNvPr>
            <p:cNvSpPr txBox="1"/>
            <p:nvPr/>
          </p:nvSpPr>
          <p:spPr>
            <a:xfrm>
              <a:off x="4723617" y="1883486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2EAA454F-5907-66E7-C8E9-11B8C40DC099}"/>
              </a:ext>
            </a:extLst>
          </p:cNvPr>
          <p:cNvSpPr txBox="1"/>
          <p:nvPr/>
        </p:nvSpPr>
        <p:spPr>
          <a:xfrm>
            <a:off x="6645796" y="4302994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(TRIG-O)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F55FE00-C8F1-BA01-E18A-E4341E590220}"/>
              </a:ext>
            </a:extLst>
          </p:cNvPr>
          <p:cNvSpPr txBox="1"/>
          <p:nvPr/>
        </p:nvSpPr>
        <p:spPr>
          <a:xfrm>
            <a:off x="6822348" y="6334854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DC70C76B-0982-48D0-2E00-0AD431B626A5}"/>
              </a:ext>
            </a:extLst>
          </p:cNvPr>
          <p:cNvSpPr/>
          <p:nvPr/>
        </p:nvSpPr>
        <p:spPr>
          <a:xfrm>
            <a:off x="6879442" y="635987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lus Sign 298">
            <a:extLst>
              <a:ext uri="{FF2B5EF4-FFF2-40B4-BE49-F238E27FC236}">
                <a16:creationId xmlns:a16="http://schemas.microsoft.com/office/drawing/2014/main" id="{DC516870-D70F-3C8A-69AB-2660761214CC}"/>
              </a:ext>
            </a:extLst>
          </p:cNvPr>
          <p:cNvSpPr/>
          <p:nvPr/>
        </p:nvSpPr>
        <p:spPr>
          <a:xfrm>
            <a:off x="8573057" y="607668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Plus Sign 299">
            <a:extLst>
              <a:ext uri="{FF2B5EF4-FFF2-40B4-BE49-F238E27FC236}">
                <a16:creationId xmlns:a16="http://schemas.microsoft.com/office/drawing/2014/main" id="{E6C4698A-3A16-F770-FBEE-679D58ED1B91}"/>
              </a:ext>
            </a:extLst>
          </p:cNvPr>
          <p:cNvSpPr/>
          <p:nvPr/>
        </p:nvSpPr>
        <p:spPr>
          <a:xfrm>
            <a:off x="8564575" y="6496266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51BE3939-4407-B16F-FA77-27D66077A6AB}"/>
              </a:ext>
            </a:extLst>
          </p:cNvPr>
          <p:cNvCxnSpPr>
            <a:cxnSpLocks/>
            <a:stCxn id="279" idx="3"/>
            <a:endCxn id="276" idx="1"/>
          </p:cNvCxnSpPr>
          <p:nvPr/>
        </p:nvCxnSpPr>
        <p:spPr>
          <a:xfrm flipH="1">
            <a:off x="8710389" y="5253451"/>
            <a:ext cx="1118916" cy="1010003"/>
          </a:xfrm>
          <a:prstGeom prst="bentConnector5">
            <a:avLst>
              <a:gd name="adj1" fmla="val -81941"/>
              <a:gd name="adj2" fmla="val 63142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52510CF9-96BF-6F63-A375-BEF40DD889B5}"/>
              </a:ext>
            </a:extLst>
          </p:cNvPr>
          <p:cNvSpPr/>
          <p:nvPr/>
        </p:nvSpPr>
        <p:spPr>
          <a:xfrm rot="5400000">
            <a:off x="-559953" y="5163737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8188C56-19A8-B7C4-7AFB-96178BB9082D}"/>
              </a:ext>
            </a:extLst>
          </p:cNvPr>
          <p:cNvSpPr/>
          <p:nvPr/>
        </p:nvSpPr>
        <p:spPr>
          <a:xfrm rot="5400000">
            <a:off x="-559953" y="3284191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8A3E10F-3559-31CA-6C47-8E02F2FF0B40}"/>
              </a:ext>
            </a:extLst>
          </p:cNvPr>
          <p:cNvSpPr/>
          <p:nvPr/>
        </p:nvSpPr>
        <p:spPr>
          <a:xfrm rot="5400000">
            <a:off x="-559953" y="1396254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24D58C-BE33-3023-E64C-16C6895E9930}"/>
              </a:ext>
            </a:extLst>
          </p:cNvPr>
          <p:cNvGrpSpPr/>
          <p:nvPr/>
        </p:nvGrpSpPr>
        <p:grpSpPr>
          <a:xfrm>
            <a:off x="797984" y="4741779"/>
            <a:ext cx="718117" cy="633909"/>
            <a:chOff x="942325" y="4377393"/>
            <a:chExt cx="718117" cy="633909"/>
          </a:xfrm>
        </p:grpSpPr>
        <p:sp>
          <p:nvSpPr>
            <p:cNvPr id="323" name="Diagonal Stripe 322">
              <a:extLst>
                <a:ext uri="{FF2B5EF4-FFF2-40B4-BE49-F238E27FC236}">
                  <a16:creationId xmlns:a16="http://schemas.microsoft.com/office/drawing/2014/main" id="{BD56A007-A043-10F9-097A-B4EC7DEC612E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13D25EF-B5F1-0F1E-809F-3BF15CFF0EF5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F281056-66AD-53AE-6CE0-F39EF2C2A535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2046F94-4DA3-DBE4-9D26-F1570F1312A3}"/>
              </a:ext>
            </a:extLst>
          </p:cNvPr>
          <p:cNvGrpSpPr/>
          <p:nvPr/>
        </p:nvGrpSpPr>
        <p:grpSpPr>
          <a:xfrm>
            <a:off x="464601" y="3309577"/>
            <a:ext cx="718117" cy="633909"/>
            <a:chOff x="942325" y="4377393"/>
            <a:chExt cx="718117" cy="633909"/>
          </a:xfrm>
        </p:grpSpPr>
        <p:sp>
          <p:nvSpPr>
            <p:cNvPr id="329" name="Diagonal Stripe 328">
              <a:extLst>
                <a:ext uri="{FF2B5EF4-FFF2-40B4-BE49-F238E27FC236}">
                  <a16:creationId xmlns:a16="http://schemas.microsoft.com/office/drawing/2014/main" id="{C883931C-E5AF-E624-790B-0C2852E381A5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8AD68D1D-5741-A49A-0E7F-F804B55EF8AF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B043660D-EB38-C020-FB23-E1FC6EAEE17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8FB6F5F-1318-8CE0-FF17-2A82763094FC}"/>
              </a:ext>
            </a:extLst>
          </p:cNvPr>
          <p:cNvGrpSpPr/>
          <p:nvPr/>
        </p:nvGrpSpPr>
        <p:grpSpPr>
          <a:xfrm>
            <a:off x="12934" y="1996507"/>
            <a:ext cx="718117" cy="633909"/>
            <a:chOff x="942325" y="4377393"/>
            <a:chExt cx="718117" cy="633909"/>
          </a:xfrm>
        </p:grpSpPr>
        <p:sp>
          <p:nvSpPr>
            <p:cNvPr id="333" name="Diagonal Stripe 332">
              <a:extLst>
                <a:ext uri="{FF2B5EF4-FFF2-40B4-BE49-F238E27FC236}">
                  <a16:creationId xmlns:a16="http://schemas.microsoft.com/office/drawing/2014/main" id="{F6274B71-B78D-B054-A926-1BFE66C83E40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693795AE-7D65-DDF1-A38B-04159C9F9572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B088A84F-9152-B450-FBDD-6AFDB0F1340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Arrow: Curved Right 335">
            <a:extLst>
              <a:ext uri="{FF2B5EF4-FFF2-40B4-BE49-F238E27FC236}">
                <a16:creationId xmlns:a16="http://schemas.microsoft.com/office/drawing/2014/main" id="{C6927C72-206B-B922-30AC-D0DD6119162A}"/>
              </a:ext>
            </a:extLst>
          </p:cNvPr>
          <p:cNvSpPr/>
          <p:nvPr/>
        </p:nvSpPr>
        <p:spPr>
          <a:xfrm rot="11816930">
            <a:off x="1516101" y="4637034"/>
            <a:ext cx="1031579" cy="188514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  <p:bldP spid="2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Classification.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64116"/>
              </p:ext>
            </p:extLst>
          </p:nvPr>
        </p:nvGraphicFramePr>
        <p:xfrm>
          <a:off x="838200" y="890900"/>
          <a:ext cx="10332651" cy="574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Algorithmic, traditional 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precise and cover wide range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 and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ML, deep-learning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CNNs, LSTMs, GANs, SOMs, etc.</a:t>
                      </a:r>
                      <a:r>
                        <a:rPr lang="en-US" dirty="0"/>
                        <a:t>), too many algorithms exist</a:t>
                      </a:r>
                      <a:r>
                        <a:rPr lang="en-US"/>
                        <a:t>, meaning no one is a good one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Already mainstream and while not precise but practically suitable for certain applications,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design;</a:t>
                      </a:r>
                      <a:br>
                        <a:rPr lang="en-US" dirty="0"/>
                      </a:br>
                      <a:r>
                        <a:rPr lang="en-US" dirty="0"/>
                        <a:t>Models are very complex (&gt;1B variables in the best models);</a:t>
                      </a:r>
                    </a:p>
                    <a:p>
                      <a:r>
                        <a:rPr lang="en-US" dirty="0"/>
                        <a:t>Require training, expensive;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Quantum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Suitable for certain applications, domains, under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Hardware evolution</a:t>
                      </a:r>
                      <a:br>
                        <a:rPr lang="en-US" dirty="0"/>
                      </a:br>
                      <a:r>
                        <a:rPr lang="en-US" dirty="0"/>
                        <a:t>reimaging John H Conway’s </a:t>
                      </a:r>
                    </a:p>
                    <a:p>
                      <a:r>
                        <a:rPr lang="en-US" dirty="0"/>
                        <a:t>“The Game of Life” with FPGA</a:t>
                      </a:r>
                      <a:br>
                        <a:rPr lang="en-US" dirty="0"/>
                      </a:br>
                      <a:r>
                        <a:rPr lang="en-US" dirty="0"/>
                        <a:t>(Adrian Thompson, et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</a:t>
                      </a:r>
                      <a:br>
                        <a:rPr lang="en-US" dirty="0"/>
                      </a:br>
                      <a:r>
                        <a:rPr lang="en-US" dirty="0"/>
                        <a:t>under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/>
                        <a:t>Camertones</a:t>
                      </a:r>
                      <a:r>
                        <a:rPr lang="en-US" dirty="0"/>
                        <a:t>, DL arithmetic-based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 no training needed, cover all domains, inexpensive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09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References.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5384"/>
              </p:ext>
            </p:extLst>
          </p:nvPr>
        </p:nvGraphicFramePr>
        <p:xfrm>
          <a:off x="838200" y="869527"/>
          <a:ext cx="10332651" cy="5429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Cemi</a:t>
                      </a:r>
                      <a:r>
                        <a:rPr lang="en-US" dirty="0">
                          <a:hlinkClick r:id="rId2"/>
                        </a:rPr>
                        <a:t> field theory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information must be physically integrated, EMI.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Synchrony, timing misunderstanding.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Essential attributes of the neocortex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by rewiring, sparse distributed representations, and sensorimotor integration.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requirements, but not sufficient conditions.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Hardware evolution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Practically useful evolved circuits are in sight.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Still under development, basic “Lego” elements are not formed.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Dynamic logic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limitations have been overcome in dynamic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Too high level, from top to bottom design.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6"/>
                        </a:rPr>
                        <a:t>Physarum</a:t>
                      </a:r>
                      <a:r>
                        <a:rPr lang="en-US" dirty="0">
                          <a:hlinkClick r:id="rId6"/>
                        </a:rPr>
                        <a:t> </a:t>
                      </a:r>
                      <a:r>
                        <a:rPr lang="en-US" dirty="0" err="1">
                          <a:hlinkClick r:id="rId6"/>
                        </a:rPr>
                        <a:t>polycephalum</a:t>
                      </a:r>
                      <a:r>
                        <a:rPr lang="en-US" dirty="0">
                          <a:hlinkClick r:id="rId6"/>
                        </a:rPr>
                        <a:t> solves TSP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Confirms practicality of the nature’s based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scalable, </a:t>
                      </a:r>
                      <a:r>
                        <a:rPr lang="en-US"/>
                        <a:t>wrong underlying model.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1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Open Questions.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81901"/>
              </p:ext>
            </p:extLst>
          </p:nvPr>
        </p:nvGraphicFramePr>
        <p:xfrm>
          <a:off x="838200" y="810532"/>
          <a:ext cx="10185166" cy="572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Re. CMTN as GENS (#18), how would the “end cell” affect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any Out if events coincide (obvious, bad thing?);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first Out what is useful if GENS are being used as a long delay and good way to prevent “cross-level” initial pitch;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Collisions may be very rare and ignored (TQA);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Better keep it for symmetry as GENS &lt;=&gt; INVS may be at some point;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/>
                        <a:t>Main continuity theorem (not postulate):</a:t>
                      </a:r>
                    </a:p>
                    <a:p>
                      <a:r>
                        <a:rPr lang="en-US" dirty="0"/>
                        <a:t>If the set of rules works for “min system“, it will work for “big/any system“ as well.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Experiment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Any multifactor optimization system can be reduced to two-factor optimization system (rephrasing, not proving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en-US" dirty="0"/>
                        <a:t>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How to find all composite/”long” frequencies given a few basic ones?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Simple application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Math (</a:t>
                      </a:r>
                      <a:r>
                        <a:rPr lang="en-US" dirty="0" err="1"/>
                        <a:t>arithmetics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/>
                        <a:t>Confirmation that we </a:t>
                      </a:r>
                      <a:r>
                        <a:rPr lang="en-US"/>
                        <a:t>can produce </a:t>
                      </a:r>
                      <a:r>
                        <a:rPr lang="en-US" dirty="0"/>
                        <a:t>spirals at any frequency level.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convergence of series theorems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138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CFCC6-1431-3FE6-9144-D64026C0E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695" y="1521191"/>
            <a:ext cx="2599494" cy="195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528595-63B0-E02F-8BEB-B6BF060CFBB1}"/>
              </a:ext>
            </a:extLst>
          </p:cNvPr>
          <p:cNvSpPr/>
          <p:nvPr/>
        </p:nvSpPr>
        <p:spPr>
          <a:xfrm>
            <a:off x="1338455" y="1059526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1428C-9A6E-ECAD-1CC3-8FD4C3AEB824}"/>
              </a:ext>
            </a:extLst>
          </p:cNvPr>
          <p:cNvSpPr txBox="1"/>
          <p:nvPr/>
        </p:nvSpPr>
        <p:spPr>
          <a:xfrm>
            <a:off x="3455762" y="2184527"/>
            <a:ext cx="8345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Its time to move forward with free AI answering to all your needs.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D0CE8D-756C-62CE-5EEF-76AE31175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6" y="4141308"/>
            <a:ext cx="1481533" cy="2318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8AA1B-A91C-EADB-8F1D-5AA2AB06E92A}"/>
              </a:ext>
            </a:extLst>
          </p:cNvPr>
          <p:cNvSpPr txBox="1"/>
          <p:nvPr/>
        </p:nvSpPr>
        <p:spPr>
          <a:xfrm>
            <a:off x="6777334" y="5015153"/>
            <a:ext cx="17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Alex Fedosov</a:t>
            </a:r>
          </a:p>
        </p:txBody>
      </p:sp>
    </p:spTree>
    <p:extLst>
      <p:ext uri="{BB962C8B-B14F-4D97-AF65-F5344CB8AC3E}">
        <p14:creationId xmlns:p14="http://schemas.microsoft.com/office/powerpoint/2010/main" val="170004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47344"/>
              </p:ext>
            </p:extLst>
          </p:nvPr>
        </p:nvGraphicFramePr>
        <p:xfrm>
          <a:off x="838200" y="810532"/>
          <a:ext cx="10185167" cy="5801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09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1722109">
                  <a:extLst>
                    <a:ext uri="{9D8B030D-6E8A-4147-A177-3AD203B41FA5}">
                      <a16:colId xmlns:a16="http://schemas.microsoft.com/office/drawing/2014/main" val="257393604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381909">
                <a:tc gridSpan="2"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611914">
                <a:tc rowSpan="10">
                  <a:txBody>
                    <a:bodyPr/>
                    <a:lstStyle/>
                    <a:p>
                      <a:r>
                        <a:rPr lang="en-US" dirty="0"/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data driven processes</a:t>
                      </a: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AI-driven solution can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benefit to any business, person or process.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Alternative to closed proprietary solutions.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 open source solution benefits applies.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Digital economy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660085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Science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7245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Medicine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61255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2550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550211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58279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1030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84557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759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567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Business analogy.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FEC10-5EAB-BD82-5508-0BD52FEF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609898" cy="5958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C708-CF9A-5767-E8EC-EB088CD2CC6D}"/>
              </a:ext>
            </a:extLst>
          </p:cNvPr>
          <p:cNvSpPr txBox="1"/>
          <p:nvPr/>
        </p:nvSpPr>
        <p:spPr>
          <a:xfrm>
            <a:off x="8667837" y="6450841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Matt Lukens</a:t>
            </a:r>
          </a:p>
        </p:txBody>
      </p:sp>
    </p:spTree>
    <p:extLst>
      <p:ext uri="{BB962C8B-B14F-4D97-AF65-F5344CB8AC3E}">
        <p14:creationId xmlns:p14="http://schemas.microsoft.com/office/powerpoint/2010/main" val="274453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What’s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F5E37B43-5018-BDE4-5242-71966C9A275B}"/>
              </a:ext>
            </a:extLst>
          </p:cNvPr>
          <p:cNvSpPr/>
          <p:nvPr/>
        </p:nvSpPr>
        <p:spPr>
          <a:xfrm>
            <a:off x="1091381" y="2026850"/>
            <a:ext cx="362389" cy="23176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12 Points 4">
            <a:extLst>
              <a:ext uri="{FF2B5EF4-FFF2-40B4-BE49-F238E27FC236}">
                <a16:creationId xmlns:a16="http://schemas.microsoft.com/office/drawing/2014/main" id="{812F954E-628F-7058-5147-D920BB651B21}"/>
              </a:ext>
            </a:extLst>
          </p:cNvPr>
          <p:cNvSpPr/>
          <p:nvPr/>
        </p:nvSpPr>
        <p:spPr>
          <a:xfrm>
            <a:off x="1319631" y="2503714"/>
            <a:ext cx="215606" cy="181118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12 Points 6">
            <a:extLst>
              <a:ext uri="{FF2B5EF4-FFF2-40B4-BE49-F238E27FC236}">
                <a16:creationId xmlns:a16="http://schemas.microsoft.com/office/drawing/2014/main" id="{710CBCFC-878F-66B6-E159-4DC57A3387B1}"/>
              </a:ext>
            </a:extLst>
          </p:cNvPr>
          <p:cNvSpPr/>
          <p:nvPr/>
        </p:nvSpPr>
        <p:spPr>
          <a:xfrm>
            <a:off x="776398" y="2684832"/>
            <a:ext cx="362389" cy="23176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2 Points 7">
            <a:extLst>
              <a:ext uri="{FF2B5EF4-FFF2-40B4-BE49-F238E27FC236}">
                <a16:creationId xmlns:a16="http://schemas.microsoft.com/office/drawing/2014/main" id="{B7AA6C93-8220-6E03-7C40-F7627DB0E49C}"/>
              </a:ext>
            </a:extLst>
          </p:cNvPr>
          <p:cNvSpPr/>
          <p:nvPr/>
        </p:nvSpPr>
        <p:spPr>
          <a:xfrm>
            <a:off x="1627940" y="2096378"/>
            <a:ext cx="438238" cy="324464"/>
          </a:xfrm>
          <a:prstGeom prst="star12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6BEC66B-FEF3-9C37-3AD5-7717FA8C096A}"/>
              </a:ext>
            </a:extLst>
          </p:cNvPr>
          <p:cNvSpPr/>
          <p:nvPr/>
        </p:nvSpPr>
        <p:spPr>
          <a:xfrm>
            <a:off x="1482880" y="2916592"/>
            <a:ext cx="104713" cy="2149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00F59D66-906A-74C7-14FF-1A743477A441}"/>
              </a:ext>
            </a:extLst>
          </p:cNvPr>
          <p:cNvSpPr/>
          <p:nvPr/>
        </p:nvSpPr>
        <p:spPr>
          <a:xfrm>
            <a:off x="1200589" y="3253073"/>
            <a:ext cx="362389" cy="17592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6 Points 12">
            <a:extLst>
              <a:ext uri="{FF2B5EF4-FFF2-40B4-BE49-F238E27FC236}">
                <a16:creationId xmlns:a16="http://schemas.microsoft.com/office/drawing/2014/main" id="{CDF21E5F-430F-2816-7F2C-F3C0C3CB16FD}"/>
              </a:ext>
            </a:extLst>
          </p:cNvPr>
          <p:cNvSpPr/>
          <p:nvPr/>
        </p:nvSpPr>
        <p:spPr>
          <a:xfrm>
            <a:off x="1774020" y="2953891"/>
            <a:ext cx="104713" cy="124933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91DE02F6-7628-93D3-2C6C-470F7AD1F56C}"/>
              </a:ext>
            </a:extLst>
          </p:cNvPr>
          <p:cNvSpPr/>
          <p:nvPr/>
        </p:nvSpPr>
        <p:spPr>
          <a:xfrm>
            <a:off x="2450234" y="1993803"/>
            <a:ext cx="2714885" cy="1200940"/>
          </a:xfrm>
          <a:prstGeom prst="strip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Given endless stream of data</a:t>
            </a:r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C626891C-AA8F-9E64-B1E5-42B19B73DE4D}"/>
              </a:ext>
            </a:extLst>
          </p:cNvPr>
          <p:cNvSpPr/>
          <p:nvPr/>
        </p:nvSpPr>
        <p:spPr>
          <a:xfrm>
            <a:off x="10289952" y="2420842"/>
            <a:ext cx="446665" cy="452987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AB84338D-39E5-6185-9DAD-FE296AC1CB38}"/>
              </a:ext>
            </a:extLst>
          </p:cNvPr>
          <p:cNvSpPr/>
          <p:nvPr/>
        </p:nvSpPr>
        <p:spPr>
          <a:xfrm rot="10646859">
            <a:off x="10959072" y="2420842"/>
            <a:ext cx="446665" cy="452987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3472EF07-37AE-9EAE-C9D2-A4729A825696}"/>
              </a:ext>
            </a:extLst>
          </p:cNvPr>
          <p:cNvSpPr/>
          <p:nvPr/>
        </p:nvSpPr>
        <p:spPr>
          <a:xfrm>
            <a:off x="7413072" y="2052133"/>
            <a:ext cx="2621138" cy="1200940"/>
          </a:xfrm>
          <a:prstGeom prst="strip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And get confirmation or not</a:t>
            </a: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2BC130E5-E323-FD92-5859-3AA16988602C}"/>
              </a:ext>
            </a:extLst>
          </p:cNvPr>
          <p:cNvSpPr/>
          <p:nvPr/>
        </p:nvSpPr>
        <p:spPr>
          <a:xfrm>
            <a:off x="5563811" y="1925718"/>
            <a:ext cx="1413790" cy="8216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Experiment,</a:t>
            </a:r>
            <a:br>
              <a:rPr lang="en-US" sz="1100" dirty="0"/>
            </a:br>
            <a:r>
              <a:rPr lang="en-US" sz="1100" dirty="0"/>
              <a:t>guess</a:t>
            </a: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5D287802-A619-177B-3755-795E9D909FE0}"/>
              </a:ext>
            </a:extLst>
          </p:cNvPr>
          <p:cNvSpPr/>
          <p:nvPr/>
        </p:nvSpPr>
        <p:spPr>
          <a:xfrm>
            <a:off x="6672848" y="2966751"/>
            <a:ext cx="459307" cy="476162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384523ED-A7CD-623A-EBDE-7F764E296155}"/>
              </a:ext>
            </a:extLst>
          </p:cNvPr>
          <p:cNvSpPr/>
          <p:nvPr/>
        </p:nvSpPr>
        <p:spPr>
          <a:xfrm rot="10800000">
            <a:off x="5263567" y="3025526"/>
            <a:ext cx="459307" cy="476162"/>
          </a:xfrm>
          <a:prstGeom prst="ben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B49BCE3A-D79E-705E-1E66-31FDC0B049D2}"/>
              </a:ext>
            </a:extLst>
          </p:cNvPr>
          <p:cNvSpPr/>
          <p:nvPr/>
        </p:nvSpPr>
        <p:spPr>
          <a:xfrm>
            <a:off x="5988528" y="2989926"/>
            <a:ext cx="446665" cy="452987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B6C4C-CEF9-4534-572E-90F0FE9AC0DE}"/>
              </a:ext>
            </a:extLst>
          </p:cNvPr>
          <p:cNvSpPr txBox="1"/>
          <p:nvPr/>
        </p:nvSpPr>
        <p:spPr>
          <a:xfrm>
            <a:off x="3573004" y="4395830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Thinking – is doing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44E4A-4995-B622-4D33-DC2620254B39}"/>
              </a:ext>
            </a:extLst>
          </p:cNvPr>
          <p:cNvSpPr txBox="1"/>
          <p:nvPr/>
        </p:nvSpPr>
        <p:spPr>
          <a:xfrm>
            <a:off x="3573004" y="5499261"/>
            <a:ext cx="3995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single act of choice (bit)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off a single piece of data (bit)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single piece of affirmation (bit)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6A97DF-FBB8-B238-FA9A-3E315FD071C4}"/>
              </a:ext>
            </a:extLst>
          </p:cNvPr>
          <p:cNvSpPr/>
          <p:nvPr/>
        </p:nvSpPr>
        <p:spPr>
          <a:xfrm rot="17903155">
            <a:off x="5873988" y="350061"/>
            <a:ext cx="67574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3B499DBB-5A4B-24C1-2B18-CDCFE19E5BCD}"/>
              </a:ext>
            </a:extLst>
          </p:cNvPr>
          <p:cNvSpPr/>
          <p:nvPr/>
        </p:nvSpPr>
        <p:spPr>
          <a:xfrm>
            <a:off x="10374438" y="3591808"/>
            <a:ext cx="1125090" cy="472428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5B61AF43-49A0-C2CA-3DF3-B3523F88195E}"/>
              </a:ext>
            </a:extLst>
          </p:cNvPr>
          <p:cNvSpPr/>
          <p:nvPr/>
        </p:nvSpPr>
        <p:spPr>
          <a:xfrm rot="10800000" flipV="1">
            <a:off x="10335284" y="4112508"/>
            <a:ext cx="1091380" cy="452987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9F7BE-6DBF-0097-DFC7-D3C4064EFC91}"/>
              </a:ext>
            </a:extLst>
          </p:cNvPr>
          <p:cNvSpPr txBox="1"/>
          <p:nvPr/>
        </p:nvSpPr>
        <p:spPr>
          <a:xfrm>
            <a:off x="10513284" y="3866881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1394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2544</Words>
  <Application>Microsoft Office PowerPoint</Application>
  <PresentationFormat>Widescreen</PresentationFormat>
  <Paragraphs>346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palatino linotype</vt:lpstr>
      <vt:lpstr>Roboto</vt:lpstr>
      <vt:lpstr>Office Theme</vt:lpstr>
      <vt:lpstr>Idea &amp; how to present</vt:lpstr>
      <vt:lpstr>Be honest. Be humble. Be bold. AI and beyond.</vt:lpstr>
      <vt:lpstr>History. First idea. Fail.</vt:lpstr>
      <vt:lpstr>History. First idea. Fail.</vt:lpstr>
      <vt:lpstr>Back to basics. Bits and pieces.</vt:lpstr>
      <vt:lpstr>Back to basics. What’s AI?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Demo.</vt:lpstr>
      <vt:lpstr>Implementation. Elementals.</vt:lpstr>
      <vt:lpstr>Implementation. Genesis.</vt:lpstr>
      <vt:lpstr>Implementation. Camertones.</vt:lpstr>
      <vt:lpstr>Implementation. Magic.</vt:lpstr>
      <vt:lpstr>Implementation. Final.</vt:lpstr>
      <vt:lpstr>Implementation. Requirements.</vt:lpstr>
      <vt:lpstr>Back to the future</vt:lpstr>
      <vt:lpstr>Addendum. Summary.</vt:lpstr>
      <vt:lpstr>Addendum. Alternative design.</vt:lpstr>
      <vt:lpstr>Addendum. Optimization.</vt:lpstr>
      <vt:lpstr>Addendum. Classification.</vt:lpstr>
      <vt:lpstr>Addendum. References.</vt:lpstr>
      <vt:lpstr>Addendum. Open Questions.</vt:lpstr>
      <vt:lpstr>Addendum. Customer Discovery.</vt:lpstr>
      <vt:lpstr>Addendum. Customer Discovery.</vt:lpstr>
      <vt:lpstr>Addendum. Business analogy.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232</cp:revision>
  <dcterms:created xsi:type="dcterms:W3CDTF">2023-02-15T17:14:19Z</dcterms:created>
  <dcterms:modified xsi:type="dcterms:W3CDTF">2023-03-09T18:09:06Z</dcterms:modified>
</cp:coreProperties>
</file>